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64505ef3584b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804fc11a8140f8"/>
  </p:sldMasterIdLst>
  <p:sldIdLst>
    <p:sldId xmlns:r="http://schemas.openxmlformats.org/officeDocument/2006/relationships" id="256" r:id="Rf3062f6e05e840e7"/>
    <p:sldId xmlns:r="http://schemas.openxmlformats.org/officeDocument/2006/relationships" id="257" r:id="Rb02102d7f5364d9f"/>
    <p:sldId xmlns:r="http://schemas.openxmlformats.org/officeDocument/2006/relationships" id="258" r:id="Rd198478d4a124cbb"/>
    <p:sldId xmlns:r="http://schemas.openxmlformats.org/officeDocument/2006/relationships" id="259" r:id="Rf21ac3b0fca44860"/>
    <p:sldId xmlns:r="http://schemas.openxmlformats.org/officeDocument/2006/relationships" id="260" r:id="R92cda259c81e4250"/>
    <p:sldId xmlns:r="http://schemas.openxmlformats.org/officeDocument/2006/relationships" id="261" r:id="R3113453e33bb4701"/>
    <p:sldId xmlns:r="http://schemas.openxmlformats.org/officeDocument/2006/relationships" id="262" r:id="R3215ee0827f34a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804fc11a8140f8" /><Relationship Type="http://schemas.openxmlformats.org/officeDocument/2006/relationships/slide" Target="/ppt/slides/slide1.xml" Id="Rf3062f6e05e840e7" /><Relationship Type="http://schemas.openxmlformats.org/officeDocument/2006/relationships/slide" Target="/ppt/slides/slide2.xml" Id="Rb02102d7f5364d9f" /><Relationship Type="http://schemas.openxmlformats.org/officeDocument/2006/relationships/slide" Target="/ppt/slides/slide3.xml" Id="Rd198478d4a124cbb" /><Relationship Type="http://schemas.openxmlformats.org/officeDocument/2006/relationships/slide" Target="/ppt/slides/slide4.xml" Id="Rf21ac3b0fca44860" /><Relationship Type="http://schemas.openxmlformats.org/officeDocument/2006/relationships/slide" Target="/ppt/slides/slide5.xml" Id="R92cda259c81e4250" /><Relationship Type="http://schemas.openxmlformats.org/officeDocument/2006/relationships/slide" Target="/ppt/slides/slide6.xml" Id="R3113453e33bb4701" /><Relationship Type="http://schemas.openxmlformats.org/officeDocument/2006/relationships/slide" Target="/ppt/slides/slide7.xml" Id="R3215ee0827f34a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a8aedfd8a444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e5ad72276484b" /><Relationship Type="http://schemas.openxmlformats.org/officeDocument/2006/relationships/theme" Target="/ppt/slideMasters/theme/theme1.xml" Id="Rf652881e0cc84b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be5ad7227648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9e59064c04c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acc0a9cac43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2f2515d0846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73b14ebe141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b1858fdbc4f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92443fa5c47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4bef85b6d45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FLÅTRUD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FLÅTRUD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FLÅTRUD EIENDOM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FLÅTRUD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FLÅTRUD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FLÅTRUD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1 276 258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236 871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−93 649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894 839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3 092 101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FLÅTRUD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GUSTAV FLAATRUD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FLÅTRUD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Libergvegen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2408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970 997 768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FLÅTRUD EIENDOM AS</a:t>
            </a:r>
          </a:p>
        </p:txBody>
      </p:sp>
    </p:spTree>
  </p:cSld>
  <p:clrMapOvr>
    <a:masterClrMapping xmlns:a="http://schemas.openxmlformats.org/drawingml/2006/main"/>
  </p:clrMapOvr>
</p:sld>
</file>