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80055d33c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8a0a26b0746f1"/>
  </p:sldMasterIdLst>
  <p:sldIdLst>
    <p:sldId xmlns:r="http://schemas.openxmlformats.org/officeDocument/2006/relationships" id="256" r:id="R4522b77a4b5246c2"/>
    <p:sldId xmlns:r="http://schemas.openxmlformats.org/officeDocument/2006/relationships" id="257" r:id="Rf0a3e083c1174e98"/>
    <p:sldId xmlns:r="http://schemas.openxmlformats.org/officeDocument/2006/relationships" id="258" r:id="R67af7fb068324558"/>
    <p:sldId xmlns:r="http://schemas.openxmlformats.org/officeDocument/2006/relationships" id="259" r:id="Rbe060ea08d444c2a"/>
    <p:sldId xmlns:r="http://schemas.openxmlformats.org/officeDocument/2006/relationships" id="260" r:id="R094330df14a24a87"/>
    <p:sldId xmlns:r="http://schemas.openxmlformats.org/officeDocument/2006/relationships" id="261" r:id="Rae76368d957c4194"/>
    <p:sldId xmlns:r="http://schemas.openxmlformats.org/officeDocument/2006/relationships" id="262" r:id="R0b086eb48c784a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8a0a26b0746f1" /><Relationship Type="http://schemas.openxmlformats.org/officeDocument/2006/relationships/slide" Target="/ppt/slides/slide1.xml" Id="R4522b77a4b5246c2" /><Relationship Type="http://schemas.openxmlformats.org/officeDocument/2006/relationships/slide" Target="/ppt/slides/slide2.xml" Id="Rf0a3e083c1174e98" /><Relationship Type="http://schemas.openxmlformats.org/officeDocument/2006/relationships/slide" Target="/ppt/slides/slide3.xml" Id="R67af7fb068324558" /><Relationship Type="http://schemas.openxmlformats.org/officeDocument/2006/relationships/slide" Target="/ppt/slides/slide4.xml" Id="Rbe060ea08d444c2a" /><Relationship Type="http://schemas.openxmlformats.org/officeDocument/2006/relationships/slide" Target="/ppt/slides/slide5.xml" Id="R094330df14a24a87" /><Relationship Type="http://schemas.openxmlformats.org/officeDocument/2006/relationships/slide" Target="/ppt/slides/slide6.xml" Id="Rae76368d957c4194" /><Relationship Type="http://schemas.openxmlformats.org/officeDocument/2006/relationships/slide" Target="/ppt/slides/slide7.xml" Id="R0b086eb48c784a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5b479e75d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275e8f49a4ac1" /><Relationship Type="http://schemas.openxmlformats.org/officeDocument/2006/relationships/theme" Target="/ppt/slideMasters/theme/theme1.xml" Id="R3208bdf9b92c4d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275e8f49a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7fc2a0a3249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81d76b180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911766a8b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4673d0df847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03b57719d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5e99b7b94a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4a3da8cf2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