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4bf328108c4f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5dc6f9408c4488"/>
  </p:sldMasterIdLst>
  <p:sldIdLst>
    <p:sldId xmlns:r="http://schemas.openxmlformats.org/officeDocument/2006/relationships" id="256" r:id="Rcf490c0a075d4d2b"/>
    <p:sldId xmlns:r="http://schemas.openxmlformats.org/officeDocument/2006/relationships" id="257" r:id="R80d8d9f1d05c4d2d"/>
    <p:sldId xmlns:r="http://schemas.openxmlformats.org/officeDocument/2006/relationships" id="258" r:id="Ra8c6602f1f72410b"/>
    <p:sldId xmlns:r="http://schemas.openxmlformats.org/officeDocument/2006/relationships" id="259" r:id="R331a11cc938e4002"/>
    <p:sldId xmlns:r="http://schemas.openxmlformats.org/officeDocument/2006/relationships" id="260" r:id="R54f74ac1cc6344f9"/>
    <p:sldId xmlns:r="http://schemas.openxmlformats.org/officeDocument/2006/relationships" id="261" r:id="R4e885b6abd9c4e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5dc6f9408c4488" /><Relationship Type="http://schemas.openxmlformats.org/officeDocument/2006/relationships/slide" Target="/ppt/slides/slide1.xml" Id="Rcf490c0a075d4d2b" /><Relationship Type="http://schemas.openxmlformats.org/officeDocument/2006/relationships/slide" Target="/ppt/slides/slide2.xml" Id="R80d8d9f1d05c4d2d" /><Relationship Type="http://schemas.openxmlformats.org/officeDocument/2006/relationships/slide" Target="/ppt/slides/slide3.xml" Id="Ra8c6602f1f72410b" /><Relationship Type="http://schemas.openxmlformats.org/officeDocument/2006/relationships/slide" Target="/ppt/slides/slide4.xml" Id="R331a11cc938e4002" /><Relationship Type="http://schemas.openxmlformats.org/officeDocument/2006/relationships/slide" Target="/ppt/slides/slide5.xml" Id="R54f74ac1cc6344f9" /><Relationship Type="http://schemas.openxmlformats.org/officeDocument/2006/relationships/slide" Target="/ppt/slides/slide6.xml" Id="R4e885b6abd9c4e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836061ab704a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9cb5705944725" /><Relationship Type="http://schemas.openxmlformats.org/officeDocument/2006/relationships/theme" Target="/ppt/slideMasters/theme/theme1.xml" Id="R6f1c23348b4940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a9cb57059447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f2b79f0414c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4c4b2ce6a42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4ea4c16754b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d1038b33842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7f9e892f841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8f8de851b42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LANDSORGANISASJONEN I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LANDSORGANISASJONEN I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1 091 603 000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−82 522 000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296 768 000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6 659 899 000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6 984 588 000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06 10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971 074 337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