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2521a5fc0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defd6467b4dd5"/>
  </p:sldMasterIdLst>
  <p:sldIdLst>
    <p:sldId xmlns:r="http://schemas.openxmlformats.org/officeDocument/2006/relationships" id="256" r:id="R3c3671adbd3d4437"/>
    <p:sldId xmlns:r="http://schemas.openxmlformats.org/officeDocument/2006/relationships" id="257" r:id="R611fa7f889e0403d"/>
    <p:sldId xmlns:r="http://schemas.openxmlformats.org/officeDocument/2006/relationships" id="258" r:id="R24e3c41ab5a04116"/>
    <p:sldId xmlns:r="http://schemas.openxmlformats.org/officeDocument/2006/relationships" id="259" r:id="R5d15a32ec5464746"/>
    <p:sldId xmlns:r="http://schemas.openxmlformats.org/officeDocument/2006/relationships" id="260" r:id="Rea523c3d43ff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defd6467b4dd5" /><Relationship Type="http://schemas.openxmlformats.org/officeDocument/2006/relationships/slide" Target="/ppt/slides/slide1.xml" Id="R3c3671adbd3d4437" /><Relationship Type="http://schemas.openxmlformats.org/officeDocument/2006/relationships/slide" Target="/ppt/slides/slide2.xml" Id="R611fa7f889e0403d" /><Relationship Type="http://schemas.openxmlformats.org/officeDocument/2006/relationships/slide" Target="/ppt/slides/slide3.xml" Id="R24e3c41ab5a04116" /><Relationship Type="http://schemas.openxmlformats.org/officeDocument/2006/relationships/slide" Target="/ppt/slides/slide4.xml" Id="R5d15a32ec5464746" /><Relationship Type="http://schemas.openxmlformats.org/officeDocument/2006/relationships/slide" Target="/ppt/slides/slide5.xml" Id="Rea523c3d43ff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241edad9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4321563974bc0" /><Relationship Type="http://schemas.openxmlformats.org/officeDocument/2006/relationships/theme" Target="/ppt/slideMasters/theme/theme1.xml" Id="R21fe55250345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432156397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318c25be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62c651924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4d9283a45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465359219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566f638e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