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2bf5385a94f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26fd42653f4839"/>
  </p:sldMasterIdLst>
  <p:sldIdLst>
    <p:sldId xmlns:r="http://schemas.openxmlformats.org/officeDocument/2006/relationships" id="256" r:id="R66c1fe924f3f4f31"/>
    <p:sldId xmlns:r="http://schemas.openxmlformats.org/officeDocument/2006/relationships" id="257" r:id="Ra01eeed036e645f2"/>
    <p:sldId xmlns:r="http://schemas.openxmlformats.org/officeDocument/2006/relationships" id="258" r:id="R05ae27efb19848bb"/>
    <p:sldId xmlns:r="http://schemas.openxmlformats.org/officeDocument/2006/relationships" id="259" r:id="R101530fcd14c41a5"/>
    <p:sldId xmlns:r="http://schemas.openxmlformats.org/officeDocument/2006/relationships" id="260" r:id="R729fa923e1fb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6fd42653f4839" /><Relationship Type="http://schemas.openxmlformats.org/officeDocument/2006/relationships/slide" Target="/ppt/slides/slide1.xml" Id="R66c1fe924f3f4f31" /><Relationship Type="http://schemas.openxmlformats.org/officeDocument/2006/relationships/slide" Target="/ppt/slides/slide2.xml" Id="Ra01eeed036e645f2" /><Relationship Type="http://schemas.openxmlformats.org/officeDocument/2006/relationships/slide" Target="/ppt/slides/slide3.xml" Id="R05ae27efb19848bb" /><Relationship Type="http://schemas.openxmlformats.org/officeDocument/2006/relationships/slide" Target="/ppt/slides/slide4.xml" Id="R101530fcd14c41a5" /><Relationship Type="http://schemas.openxmlformats.org/officeDocument/2006/relationships/slide" Target="/ppt/slides/slide5.xml" Id="R729fa923e1fb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a473a2a1442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70145c13d4f6b" /><Relationship Type="http://schemas.openxmlformats.org/officeDocument/2006/relationships/theme" Target="/ppt/slideMasters/theme/theme1.xml" Id="R0624115ecc974d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270145c13d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3610769df46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12d11189f48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e343d0bb4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c12e8400c49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2112b4a314b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KOMMUNESKOGER KF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KOMMUNESKOGER KF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may.britt.haugen@rendalen.kommune.no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971 296 526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