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9473fb75df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98b64a29e84005"/>
  </p:sldMasterIdLst>
  <p:sldIdLst>
    <p:sldId xmlns:r="http://schemas.openxmlformats.org/officeDocument/2006/relationships" id="256" r:id="R272cd37ac3a2478d"/>
    <p:sldId xmlns:r="http://schemas.openxmlformats.org/officeDocument/2006/relationships" id="257" r:id="R85660ab921a74fca"/>
    <p:sldId xmlns:r="http://schemas.openxmlformats.org/officeDocument/2006/relationships" id="258" r:id="Rc40b82da7ba14d63"/>
    <p:sldId xmlns:r="http://schemas.openxmlformats.org/officeDocument/2006/relationships" id="259" r:id="Rcb9b533e1ac04fa7"/>
    <p:sldId xmlns:r="http://schemas.openxmlformats.org/officeDocument/2006/relationships" id="260" r:id="R15902de76402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8b64a29e84005" /><Relationship Type="http://schemas.openxmlformats.org/officeDocument/2006/relationships/slide" Target="/ppt/slides/slide1.xml" Id="R272cd37ac3a2478d" /><Relationship Type="http://schemas.openxmlformats.org/officeDocument/2006/relationships/slide" Target="/ppt/slides/slide2.xml" Id="R85660ab921a74fca" /><Relationship Type="http://schemas.openxmlformats.org/officeDocument/2006/relationships/slide" Target="/ppt/slides/slide3.xml" Id="Rc40b82da7ba14d63" /><Relationship Type="http://schemas.openxmlformats.org/officeDocument/2006/relationships/slide" Target="/ppt/slides/slide4.xml" Id="Rcb9b533e1ac04fa7" /><Relationship Type="http://schemas.openxmlformats.org/officeDocument/2006/relationships/slide" Target="/ppt/slides/slide5.xml" Id="R15902de76402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8ca117007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59e4b325645ac" /><Relationship Type="http://schemas.openxmlformats.org/officeDocument/2006/relationships/theme" Target="/ppt/slideMasters/theme/theme1.xml" Id="Rfa2be2ceb626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459e4b325645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5eb87ea70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e221aeb98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a94d3066f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a5e7650c4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2d343891d4e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LOSJE VÅRSOL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VÅRSOL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LOSJE VÅRSOL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VÅRSOL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VÅRSOL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VÅRSOL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Kirsten Margareth Tangen, Rådyrsvingen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17 74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971 299 541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VÅRSOL</a:t>
            </a:r>
          </a:p>
        </p:txBody>
      </p:sp>
    </p:spTree>
  </p:cSld>
  <p:clrMapOvr>
    <a:masterClrMapping xmlns:a="http://schemas.openxmlformats.org/drawingml/2006/main"/>
  </p:clrMapOvr>
</p:sld>
</file>