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3a98e87fd40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26be5ba50742ae"/>
  </p:sldMasterIdLst>
  <p:sldIdLst>
    <p:sldId xmlns:r="http://schemas.openxmlformats.org/officeDocument/2006/relationships" id="256" r:id="R6c1e1a007fb247af"/>
    <p:sldId xmlns:r="http://schemas.openxmlformats.org/officeDocument/2006/relationships" id="257" r:id="R1cdb196f850d44ee"/>
    <p:sldId xmlns:r="http://schemas.openxmlformats.org/officeDocument/2006/relationships" id="258" r:id="R8473dffdbaba47e9"/>
    <p:sldId xmlns:r="http://schemas.openxmlformats.org/officeDocument/2006/relationships" id="259" r:id="R4b5bf48f852f41bf"/>
    <p:sldId xmlns:r="http://schemas.openxmlformats.org/officeDocument/2006/relationships" id="260" r:id="Rdba18d9a9ad0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6be5ba50742ae" /><Relationship Type="http://schemas.openxmlformats.org/officeDocument/2006/relationships/slide" Target="/ppt/slides/slide1.xml" Id="R6c1e1a007fb247af" /><Relationship Type="http://schemas.openxmlformats.org/officeDocument/2006/relationships/slide" Target="/ppt/slides/slide2.xml" Id="R1cdb196f850d44ee" /><Relationship Type="http://schemas.openxmlformats.org/officeDocument/2006/relationships/slide" Target="/ppt/slides/slide3.xml" Id="R8473dffdbaba47e9" /><Relationship Type="http://schemas.openxmlformats.org/officeDocument/2006/relationships/slide" Target="/ppt/slides/slide4.xml" Id="R4b5bf48f852f41bf" /><Relationship Type="http://schemas.openxmlformats.org/officeDocument/2006/relationships/slide" Target="/ppt/slides/slide5.xml" Id="Rdba18d9a9ad0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b6e3b3261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caa46526541aa" /><Relationship Type="http://schemas.openxmlformats.org/officeDocument/2006/relationships/theme" Target="/ppt/slideMasters/theme/theme1.xml" Id="Rc04657845aee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caa465265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9c08f7293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112f374c949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46a28dd4a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4484587f94e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bf60bb82c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RUSPOLITISK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RUSPOLITISK FELLESRÅD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