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9e4f6a9fe54e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29b04af0564ee4"/>
  </p:sldMasterIdLst>
  <p:sldIdLst>
    <p:sldId xmlns:r="http://schemas.openxmlformats.org/officeDocument/2006/relationships" id="256" r:id="R6f9dedfc96694297"/>
    <p:sldId xmlns:r="http://schemas.openxmlformats.org/officeDocument/2006/relationships" id="257" r:id="Ra24f4a6d294a4454"/>
    <p:sldId xmlns:r="http://schemas.openxmlformats.org/officeDocument/2006/relationships" id="258" r:id="Rb8123292f7b14713"/>
    <p:sldId xmlns:r="http://schemas.openxmlformats.org/officeDocument/2006/relationships" id="259" r:id="R2399b30b29f9461b"/>
    <p:sldId xmlns:r="http://schemas.openxmlformats.org/officeDocument/2006/relationships" id="260" r:id="R0854b5f02135484f"/>
    <p:sldId xmlns:r="http://schemas.openxmlformats.org/officeDocument/2006/relationships" id="261" r:id="R1ef52c9b564c4f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9b04af0564ee4" /><Relationship Type="http://schemas.openxmlformats.org/officeDocument/2006/relationships/slide" Target="/ppt/slides/slide1.xml" Id="R6f9dedfc96694297" /><Relationship Type="http://schemas.openxmlformats.org/officeDocument/2006/relationships/slide" Target="/ppt/slides/slide2.xml" Id="Ra24f4a6d294a4454" /><Relationship Type="http://schemas.openxmlformats.org/officeDocument/2006/relationships/slide" Target="/ppt/slides/slide3.xml" Id="Rb8123292f7b14713" /><Relationship Type="http://schemas.openxmlformats.org/officeDocument/2006/relationships/slide" Target="/ppt/slides/slide4.xml" Id="R2399b30b29f9461b" /><Relationship Type="http://schemas.openxmlformats.org/officeDocument/2006/relationships/slide" Target="/ppt/slides/slide5.xml" Id="R0854b5f02135484f" /><Relationship Type="http://schemas.openxmlformats.org/officeDocument/2006/relationships/slide" Target="/ppt/slides/slide6.xml" Id="R1ef52c9b564c4f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d1f83b5b2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b4ed5f5314f3d" /><Relationship Type="http://schemas.openxmlformats.org/officeDocument/2006/relationships/theme" Target="/ppt/slideMasters/theme/theme1.xml" Id="Receae8a78a054f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eb4ed5f5314f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fe51f18454d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a2f3f70b840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e3d1e4b644a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5040337b340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f60279c26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4da23da37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FENGSELS- OG FRIOMSORGS-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FENGSELS- OG FRIOMSORGS-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40 576 317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748 849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16 410 303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22 715 456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15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www.fengselogfriomsorg.no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971 436 239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