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b4b8c5d84b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32f877a4a445ce"/>
  </p:sldMasterIdLst>
  <p:sldIdLst>
    <p:sldId xmlns:r="http://schemas.openxmlformats.org/officeDocument/2006/relationships" id="256" r:id="R7cbd48bd78444965"/>
    <p:sldId xmlns:r="http://schemas.openxmlformats.org/officeDocument/2006/relationships" id="257" r:id="Rc615fd243514479d"/>
    <p:sldId xmlns:r="http://schemas.openxmlformats.org/officeDocument/2006/relationships" id="258" r:id="R9e47204e99f64e43"/>
    <p:sldId xmlns:r="http://schemas.openxmlformats.org/officeDocument/2006/relationships" id="259" r:id="Redd56af4c09b40df"/>
    <p:sldId xmlns:r="http://schemas.openxmlformats.org/officeDocument/2006/relationships" id="260" r:id="R9ba913b11ef34e87"/>
    <p:sldId xmlns:r="http://schemas.openxmlformats.org/officeDocument/2006/relationships" id="261" r:id="R845d52c4dad543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32f877a4a445ce" /><Relationship Type="http://schemas.openxmlformats.org/officeDocument/2006/relationships/slide" Target="/ppt/slides/slide1.xml" Id="R7cbd48bd78444965" /><Relationship Type="http://schemas.openxmlformats.org/officeDocument/2006/relationships/slide" Target="/ppt/slides/slide2.xml" Id="Rc615fd243514479d" /><Relationship Type="http://schemas.openxmlformats.org/officeDocument/2006/relationships/slide" Target="/ppt/slides/slide3.xml" Id="R9e47204e99f64e43" /><Relationship Type="http://schemas.openxmlformats.org/officeDocument/2006/relationships/slide" Target="/ppt/slides/slide4.xml" Id="Redd56af4c09b40df" /><Relationship Type="http://schemas.openxmlformats.org/officeDocument/2006/relationships/slide" Target="/ppt/slides/slide5.xml" Id="R9ba913b11ef34e87" /><Relationship Type="http://schemas.openxmlformats.org/officeDocument/2006/relationships/slide" Target="/ppt/slides/slide6.xml" Id="R845d52c4dad543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4dba4915944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8d023440f4174" /><Relationship Type="http://schemas.openxmlformats.org/officeDocument/2006/relationships/theme" Target="/ppt/slideMasters/theme/theme1.xml" Id="R12505e558fac43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68d023440f41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ad30a4dc24e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ab5fcf6fb49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1de7f7403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a82521db641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bcd5884f041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6e29181dc4d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DIGNI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DIGNI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24 015 512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5 184 865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18 703 627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Arbins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11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post@digni.no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www.digni.no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971 493 399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