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97e0bb2b5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cc3ad41f5a49aa"/>
  </p:sldMasterIdLst>
  <p:sldIdLst>
    <p:sldId xmlns:r="http://schemas.openxmlformats.org/officeDocument/2006/relationships" id="256" r:id="R39645213af4f4da0"/>
    <p:sldId xmlns:r="http://schemas.openxmlformats.org/officeDocument/2006/relationships" id="257" r:id="Ra10e0433554b4311"/>
    <p:sldId xmlns:r="http://schemas.openxmlformats.org/officeDocument/2006/relationships" id="258" r:id="R2ed0af1b08454b86"/>
    <p:sldId xmlns:r="http://schemas.openxmlformats.org/officeDocument/2006/relationships" id="259" r:id="R4b49266d0c134e34"/>
    <p:sldId xmlns:r="http://schemas.openxmlformats.org/officeDocument/2006/relationships" id="260" r:id="R56e8bf4ca4194bf3"/>
    <p:sldId xmlns:r="http://schemas.openxmlformats.org/officeDocument/2006/relationships" id="261" r:id="Rc0a62831f4c8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c3ad41f5a49aa" /><Relationship Type="http://schemas.openxmlformats.org/officeDocument/2006/relationships/slide" Target="/ppt/slides/slide1.xml" Id="R39645213af4f4da0" /><Relationship Type="http://schemas.openxmlformats.org/officeDocument/2006/relationships/slide" Target="/ppt/slides/slide2.xml" Id="Ra10e0433554b4311" /><Relationship Type="http://schemas.openxmlformats.org/officeDocument/2006/relationships/slide" Target="/ppt/slides/slide3.xml" Id="R2ed0af1b08454b86" /><Relationship Type="http://schemas.openxmlformats.org/officeDocument/2006/relationships/slide" Target="/ppt/slides/slide4.xml" Id="R4b49266d0c134e34" /><Relationship Type="http://schemas.openxmlformats.org/officeDocument/2006/relationships/slide" Target="/ppt/slides/slide5.xml" Id="R56e8bf4ca4194bf3" /><Relationship Type="http://schemas.openxmlformats.org/officeDocument/2006/relationships/slide" Target="/ppt/slides/slide6.xml" Id="Rc0a62831f4c8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ffb06baf4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82afb5f26471f" /><Relationship Type="http://schemas.openxmlformats.org/officeDocument/2006/relationships/theme" Target="/ppt/slideMasters/theme/theme1.xml" Id="R25007b3c69cf4b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82afb5f26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6171f398b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cb8315fb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1b7387148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1469a3b7a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0ad815c9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8a577a3b240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REGNSKAP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firmapost@folloregn.no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