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e610a065bb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0ab412fa24963"/>
  </p:sldMasterIdLst>
  <p:sldIdLst>
    <p:sldId xmlns:r="http://schemas.openxmlformats.org/officeDocument/2006/relationships" id="256" r:id="Reb13e6ba58d348d9"/>
    <p:sldId xmlns:r="http://schemas.openxmlformats.org/officeDocument/2006/relationships" id="257" r:id="Ra070e38e02c0479c"/>
    <p:sldId xmlns:r="http://schemas.openxmlformats.org/officeDocument/2006/relationships" id="258" r:id="R96f37bcb02d44881"/>
    <p:sldId xmlns:r="http://schemas.openxmlformats.org/officeDocument/2006/relationships" id="259" r:id="R49760ccb9a684f20"/>
    <p:sldId xmlns:r="http://schemas.openxmlformats.org/officeDocument/2006/relationships" id="260" r:id="R422dddb6ff0142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0ab412fa24963" /><Relationship Type="http://schemas.openxmlformats.org/officeDocument/2006/relationships/slide" Target="/ppt/slides/slide1.xml" Id="Reb13e6ba58d348d9" /><Relationship Type="http://schemas.openxmlformats.org/officeDocument/2006/relationships/slide" Target="/ppt/slides/slide2.xml" Id="Ra070e38e02c0479c" /><Relationship Type="http://schemas.openxmlformats.org/officeDocument/2006/relationships/slide" Target="/ppt/slides/slide3.xml" Id="R96f37bcb02d44881" /><Relationship Type="http://schemas.openxmlformats.org/officeDocument/2006/relationships/slide" Target="/ppt/slides/slide4.xml" Id="R49760ccb9a684f20" /><Relationship Type="http://schemas.openxmlformats.org/officeDocument/2006/relationships/slide" Target="/ppt/slides/slide5.xml" Id="R422dddb6ff0142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0ce66146e42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f50ecf8614d0d" /><Relationship Type="http://schemas.openxmlformats.org/officeDocument/2006/relationships/theme" Target="/ppt/slideMasters/theme/theme1.xml" Id="Re042776cfe99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df50ecf8614d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64062cb2e4a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8c1e37b4244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24e6557a441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35ecf4b7d47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31d2c4a01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MÅLSELV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MÅLSELV KOMMUNE ble etablert [år] og holder til i 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Mellombygdveien 216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9321 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postmottak@malselv.kommune.no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www.malselv.kommune.no/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