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c03d5f74e041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91d02213604bb6"/>
  </p:sldMasterIdLst>
  <p:sldIdLst>
    <p:sldId xmlns:r="http://schemas.openxmlformats.org/officeDocument/2006/relationships" id="256" r:id="R1d2e77f901204cb2"/>
    <p:sldId xmlns:r="http://schemas.openxmlformats.org/officeDocument/2006/relationships" id="257" r:id="R898dcf45f0e44591"/>
    <p:sldId xmlns:r="http://schemas.openxmlformats.org/officeDocument/2006/relationships" id="258" r:id="Rfdcc5a38ecf648d7"/>
    <p:sldId xmlns:r="http://schemas.openxmlformats.org/officeDocument/2006/relationships" id="259" r:id="Ra0dbcae6dd5b404e"/>
    <p:sldId xmlns:r="http://schemas.openxmlformats.org/officeDocument/2006/relationships" id="260" r:id="R59215babc1334a70"/>
    <p:sldId xmlns:r="http://schemas.openxmlformats.org/officeDocument/2006/relationships" id="261" r:id="R881f062fc0b84b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91d02213604bb6" /><Relationship Type="http://schemas.openxmlformats.org/officeDocument/2006/relationships/slide" Target="/ppt/slides/slide1.xml" Id="R1d2e77f901204cb2" /><Relationship Type="http://schemas.openxmlformats.org/officeDocument/2006/relationships/slide" Target="/ppt/slides/slide2.xml" Id="R898dcf45f0e44591" /><Relationship Type="http://schemas.openxmlformats.org/officeDocument/2006/relationships/slide" Target="/ppt/slides/slide3.xml" Id="Rfdcc5a38ecf648d7" /><Relationship Type="http://schemas.openxmlformats.org/officeDocument/2006/relationships/slide" Target="/ppt/slides/slide4.xml" Id="Ra0dbcae6dd5b404e" /><Relationship Type="http://schemas.openxmlformats.org/officeDocument/2006/relationships/slide" Target="/ppt/slides/slide5.xml" Id="R59215babc1334a70" /><Relationship Type="http://schemas.openxmlformats.org/officeDocument/2006/relationships/slide" Target="/ppt/slides/slide6.xml" Id="R881f062fc0b84b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79161c3f3249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7ca65b830f4be3" /><Relationship Type="http://schemas.openxmlformats.org/officeDocument/2006/relationships/theme" Target="/ppt/slideMasters/theme/theme1.xml" Id="Rd9f5bf92276e4b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7ca65b830f4b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53f6a49ac24b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0fae6f44024b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a4974bc06240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65c358931741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d3c58c3ab64dc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007f51d3584d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STIFTELSEN BYGGFAG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BYGGFAG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BYGGFAG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BYGGFAG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BYGGFAG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BYGGFAG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41 400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−1 713 006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−1 178 689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16 739 537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16 982 283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BYGGFAG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 Aker vei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99 28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stiftelsen@byggfag.org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www.stiftelsenbyggfag.no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974 467 968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BYGGFAG</a:t>
            </a:r>
          </a:p>
        </p:txBody>
      </p:sp>
    </p:spTree>
  </p:cSld>
  <p:clrMapOvr>
    <a:masterClrMapping xmlns:a="http://schemas.openxmlformats.org/drawingml/2006/main"/>
  </p:clrMapOvr>
</p:sld>
</file>