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c332707e81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73d47ab7064139"/>
  </p:sldMasterIdLst>
  <p:sldIdLst>
    <p:sldId xmlns:r="http://schemas.openxmlformats.org/officeDocument/2006/relationships" id="256" r:id="Rb8ad34eb862a47dd"/>
    <p:sldId xmlns:r="http://schemas.openxmlformats.org/officeDocument/2006/relationships" id="257" r:id="Red3539b865a1467e"/>
    <p:sldId xmlns:r="http://schemas.openxmlformats.org/officeDocument/2006/relationships" id="258" r:id="Re997b2d630f04412"/>
    <p:sldId xmlns:r="http://schemas.openxmlformats.org/officeDocument/2006/relationships" id="259" r:id="R34dae51f8f634c77"/>
    <p:sldId xmlns:r="http://schemas.openxmlformats.org/officeDocument/2006/relationships" id="260" r:id="R905a529706f64ec7"/>
    <p:sldId xmlns:r="http://schemas.openxmlformats.org/officeDocument/2006/relationships" id="261" r:id="Rde45cd3e6005441a"/>
    <p:sldId xmlns:r="http://schemas.openxmlformats.org/officeDocument/2006/relationships" id="262" r:id="R01eee39d27fd4f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3d47ab7064139" /><Relationship Type="http://schemas.openxmlformats.org/officeDocument/2006/relationships/slide" Target="/ppt/slides/slide1.xml" Id="Rb8ad34eb862a47dd" /><Relationship Type="http://schemas.openxmlformats.org/officeDocument/2006/relationships/slide" Target="/ppt/slides/slide2.xml" Id="Red3539b865a1467e" /><Relationship Type="http://schemas.openxmlformats.org/officeDocument/2006/relationships/slide" Target="/ppt/slides/slide3.xml" Id="Re997b2d630f04412" /><Relationship Type="http://schemas.openxmlformats.org/officeDocument/2006/relationships/slide" Target="/ppt/slides/slide4.xml" Id="R34dae51f8f634c77" /><Relationship Type="http://schemas.openxmlformats.org/officeDocument/2006/relationships/slide" Target="/ppt/slides/slide5.xml" Id="R905a529706f64ec7" /><Relationship Type="http://schemas.openxmlformats.org/officeDocument/2006/relationships/slide" Target="/ppt/slides/slide6.xml" Id="Rde45cd3e6005441a" /><Relationship Type="http://schemas.openxmlformats.org/officeDocument/2006/relationships/slide" Target="/ppt/slides/slide7.xml" Id="R01eee39d27fd4f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6405cc78a43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7ba902cf7b41f8" /><Relationship Type="http://schemas.openxmlformats.org/officeDocument/2006/relationships/theme" Target="/ppt/slideMasters/theme/theme1.xml" Id="Rc2627c05b63c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7ba902cf7b41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115cee1bc44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4b1a8ff62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6debb7e5c4d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315fff30d49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fc4cb1facb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84183cc49848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1c174776745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TORP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TORP REGNSKAP AS ble etablert [år] og holder til i Mysen.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8 942 505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1 585 964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1 326 568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2 514 039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6 401 962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RAGNAR TORP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TORGUNN TORP OLSEN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1850 Mysen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84 60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www.torpregnskap.no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974 475 642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TORP REGNSKAP AS</a:t>
            </a:r>
          </a:p>
        </p:txBody>
      </p:sp>
    </p:spTree>
  </p:cSld>
  <p:clrMapOvr>
    <a:masterClrMapping xmlns:a="http://schemas.openxmlformats.org/drawingml/2006/main"/>
  </p:clrMapOvr>
</p:sld>
</file>