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c0a7e4aceb44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7731f183ad487b"/>
  </p:sldMasterIdLst>
  <p:sldIdLst>
    <p:sldId xmlns:r="http://schemas.openxmlformats.org/officeDocument/2006/relationships" id="256" r:id="Rd715fa30ec0a41d7"/>
    <p:sldId xmlns:r="http://schemas.openxmlformats.org/officeDocument/2006/relationships" id="257" r:id="R2a754cd4c6eb444f"/>
    <p:sldId xmlns:r="http://schemas.openxmlformats.org/officeDocument/2006/relationships" id="258" r:id="Re149b8d1348b4ce9"/>
    <p:sldId xmlns:r="http://schemas.openxmlformats.org/officeDocument/2006/relationships" id="259" r:id="Re8e71d8da95040c2"/>
    <p:sldId xmlns:r="http://schemas.openxmlformats.org/officeDocument/2006/relationships" id="260" r:id="R962a0ec189934e66"/>
    <p:sldId xmlns:r="http://schemas.openxmlformats.org/officeDocument/2006/relationships" id="261" r:id="R76061ed0fde44a25"/>
    <p:sldId xmlns:r="http://schemas.openxmlformats.org/officeDocument/2006/relationships" id="262" r:id="R939f914890394a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731f183ad487b" /><Relationship Type="http://schemas.openxmlformats.org/officeDocument/2006/relationships/slide" Target="/ppt/slides/slide1.xml" Id="Rd715fa30ec0a41d7" /><Relationship Type="http://schemas.openxmlformats.org/officeDocument/2006/relationships/slide" Target="/ppt/slides/slide2.xml" Id="R2a754cd4c6eb444f" /><Relationship Type="http://schemas.openxmlformats.org/officeDocument/2006/relationships/slide" Target="/ppt/slides/slide3.xml" Id="Re149b8d1348b4ce9" /><Relationship Type="http://schemas.openxmlformats.org/officeDocument/2006/relationships/slide" Target="/ppt/slides/slide4.xml" Id="Re8e71d8da95040c2" /><Relationship Type="http://schemas.openxmlformats.org/officeDocument/2006/relationships/slide" Target="/ppt/slides/slide5.xml" Id="R962a0ec189934e66" /><Relationship Type="http://schemas.openxmlformats.org/officeDocument/2006/relationships/slide" Target="/ppt/slides/slide6.xml" Id="R76061ed0fde44a25" /><Relationship Type="http://schemas.openxmlformats.org/officeDocument/2006/relationships/slide" Target="/ppt/slides/slide7.xml" Id="R939f914890394a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bc34e60a746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18f8d761044a2" /><Relationship Type="http://schemas.openxmlformats.org/officeDocument/2006/relationships/theme" Target="/ppt/slideMasters/theme/theme1.xml" Id="R5b371a2d27054c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418f8d761044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0eee77f9149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8e554e7a545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e8fc0093a47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58496ceae46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9fe41839647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e7c34114e4c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38437230e45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KNIF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KNIF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117 023 930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13 533 121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11 190 790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7 212 325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39 703 844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KNIF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43 24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974 476 495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