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5c687a98dc54ba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b451d2d59d47e3"/>
  </p:sldMasterIdLst>
  <p:sldIdLst>
    <p:sldId xmlns:r="http://schemas.openxmlformats.org/officeDocument/2006/relationships" id="256" r:id="R5df080e3e2824f9f"/>
    <p:sldId xmlns:r="http://schemas.openxmlformats.org/officeDocument/2006/relationships" id="257" r:id="R365a0d777e1642de"/>
    <p:sldId xmlns:r="http://schemas.openxmlformats.org/officeDocument/2006/relationships" id="258" r:id="R98454a44f8f4421f"/>
    <p:sldId xmlns:r="http://schemas.openxmlformats.org/officeDocument/2006/relationships" id="259" r:id="R68f1842f9b3a4e56"/>
    <p:sldId xmlns:r="http://schemas.openxmlformats.org/officeDocument/2006/relationships" id="260" r:id="R6725aaa159ad43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b451d2d59d47e3" /><Relationship Type="http://schemas.openxmlformats.org/officeDocument/2006/relationships/slide" Target="/ppt/slides/slide1.xml" Id="R5df080e3e2824f9f" /><Relationship Type="http://schemas.openxmlformats.org/officeDocument/2006/relationships/slide" Target="/ppt/slides/slide2.xml" Id="R365a0d777e1642de" /><Relationship Type="http://schemas.openxmlformats.org/officeDocument/2006/relationships/slide" Target="/ppt/slides/slide3.xml" Id="R98454a44f8f4421f" /><Relationship Type="http://schemas.openxmlformats.org/officeDocument/2006/relationships/slide" Target="/ppt/slides/slide4.xml" Id="R68f1842f9b3a4e56" /><Relationship Type="http://schemas.openxmlformats.org/officeDocument/2006/relationships/slide" Target="/ppt/slides/slide5.xml" Id="R6725aaa159ad43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4f088b16cc4b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06f1bd40254af4" /><Relationship Type="http://schemas.openxmlformats.org/officeDocument/2006/relationships/theme" Target="/ppt/slideMasters/theme/theme1.xml" Id="Rb3b2974e2a0e47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06f1bd40254a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96203c1135448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411b0763e244f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765095c4f243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9d28f4685b450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a50221283a4d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TØMTU ANS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TØMTU ANS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TØMTU ANS ble etablert [år] og holder til i Os I Østerdalen.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TØMTU ANS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TØMTU ANS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TØMTU ANS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2550 Os I Østerdalen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974 490 765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TØMTU ANS</a:t>
            </a:r>
          </a:p>
        </p:txBody>
      </p:sp>
    </p:spTree>
  </p:cSld>
  <p:clrMapOvr>
    <a:masterClrMapping xmlns:a="http://schemas.openxmlformats.org/drawingml/2006/main"/>
  </p:clrMapOvr>
</p:sld>
</file>