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fd5384ffdf42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5e59b96a114b28"/>
  </p:sldMasterIdLst>
  <p:sldIdLst>
    <p:sldId xmlns:r="http://schemas.openxmlformats.org/officeDocument/2006/relationships" id="256" r:id="R6486bb19329b4831"/>
    <p:sldId xmlns:r="http://schemas.openxmlformats.org/officeDocument/2006/relationships" id="257" r:id="Redb11f27f76a42ba"/>
    <p:sldId xmlns:r="http://schemas.openxmlformats.org/officeDocument/2006/relationships" id="258" r:id="R83929a53d1f64995"/>
    <p:sldId xmlns:r="http://schemas.openxmlformats.org/officeDocument/2006/relationships" id="259" r:id="R695755260b084940"/>
    <p:sldId xmlns:r="http://schemas.openxmlformats.org/officeDocument/2006/relationships" id="260" r:id="R145054e306034e87"/>
    <p:sldId xmlns:r="http://schemas.openxmlformats.org/officeDocument/2006/relationships" id="261" r:id="R3625e8044b104707"/>
    <p:sldId xmlns:r="http://schemas.openxmlformats.org/officeDocument/2006/relationships" id="262" r:id="Ra75397f7d1de45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5e59b96a114b28" /><Relationship Type="http://schemas.openxmlformats.org/officeDocument/2006/relationships/slide" Target="/ppt/slides/slide1.xml" Id="R6486bb19329b4831" /><Relationship Type="http://schemas.openxmlformats.org/officeDocument/2006/relationships/slide" Target="/ppt/slides/slide2.xml" Id="Redb11f27f76a42ba" /><Relationship Type="http://schemas.openxmlformats.org/officeDocument/2006/relationships/slide" Target="/ppt/slides/slide3.xml" Id="R83929a53d1f64995" /><Relationship Type="http://schemas.openxmlformats.org/officeDocument/2006/relationships/slide" Target="/ppt/slides/slide4.xml" Id="R695755260b084940" /><Relationship Type="http://schemas.openxmlformats.org/officeDocument/2006/relationships/slide" Target="/ppt/slides/slide5.xml" Id="R145054e306034e87" /><Relationship Type="http://schemas.openxmlformats.org/officeDocument/2006/relationships/slide" Target="/ppt/slides/slide6.xml" Id="R3625e8044b104707" /><Relationship Type="http://schemas.openxmlformats.org/officeDocument/2006/relationships/slide" Target="/ppt/slides/slide7.xml" Id="Ra75397f7d1de45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d02e49f6ad48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d9f79dd3d48d2" /><Relationship Type="http://schemas.openxmlformats.org/officeDocument/2006/relationships/theme" Target="/ppt/slideMasters/theme/theme1.xml" Id="Rc2b38a2989be4d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ad9f79dd3d48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1563122734c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e70a8693742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f24e6ee534f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0977638b642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3e85ba2f340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b982859bc43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a10e0cd254a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SUNDT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251 431 571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−17 690 073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652 509 587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5 926 372 422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6 333 060 637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CGS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SUNDT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13 15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leiv.askvig@sundt-as.no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974 525 836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SUNDT AS</a:t>
            </a:r>
          </a:p>
        </p:txBody>
      </p:sp>
    </p:spTree>
  </p:cSld>
  <p:clrMapOvr>
    <a:masterClrMapping xmlns:a="http://schemas.openxmlformats.org/drawingml/2006/main"/>
  </p:clrMapOvr>
</p:sld>
</file>