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601352c474e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2e63d72af741ac"/>
  </p:sldMasterIdLst>
  <p:sldIdLst>
    <p:sldId xmlns:r="http://schemas.openxmlformats.org/officeDocument/2006/relationships" id="256" r:id="R8979626315954997"/>
    <p:sldId xmlns:r="http://schemas.openxmlformats.org/officeDocument/2006/relationships" id="257" r:id="Ra4408d2b861849a5"/>
    <p:sldId xmlns:r="http://schemas.openxmlformats.org/officeDocument/2006/relationships" id="258" r:id="Rc664d6a581fe4314"/>
    <p:sldId xmlns:r="http://schemas.openxmlformats.org/officeDocument/2006/relationships" id="259" r:id="R3757066047114190"/>
    <p:sldId xmlns:r="http://schemas.openxmlformats.org/officeDocument/2006/relationships" id="260" r:id="R337698762f2e4a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e63d72af741ac" /><Relationship Type="http://schemas.openxmlformats.org/officeDocument/2006/relationships/slide" Target="/ppt/slides/slide1.xml" Id="R8979626315954997" /><Relationship Type="http://schemas.openxmlformats.org/officeDocument/2006/relationships/slide" Target="/ppt/slides/slide2.xml" Id="Ra4408d2b861849a5" /><Relationship Type="http://schemas.openxmlformats.org/officeDocument/2006/relationships/slide" Target="/ppt/slides/slide3.xml" Id="Rc664d6a581fe4314" /><Relationship Type="http://schemas.openxmlformats.org/officeDocument/2006/relationships/slide" Target="/ppt/slides/slide4.xml" Id="R3757066047114190" /><Relationship Type="http://schemas.openxmlformats.org/officeDocument/2006/relationships/slide" Target="/ppt/slides/slide5.xml" Id="R337698762f2e4a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0ac5ffaf74f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8f98e4aab4020" /><Relationship Type="http://schemas.openxmlformats.org/officeDocument/2006/relationships/theme" Target="/ppt/slideMasters/theme/theme1.xml" Id="R7cc492ac4c2e48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d8f98e4aab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542130850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486d64f99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51b890228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88e7188504b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de2ba5556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GJERSTAD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GJERSTAD HISTORIELAG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Kristen Strat, Verksveien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975 427 633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