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48f20549b846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0aa40571bd40e6"/>
  </p:sldMasterIdLst>
  <p:sldIdLst>
    <p:sldId xmlns:r="http://schemas.openxmlformats.org/officeDocument/2006/relationships" id="256" r:id="R96bdecba73014c9f"/>
    <p:sldId xmlns:r="http://schemas.openxmlformats.org/officeDocument/2006/relationships" id="257" r:id="R12f76fe1abf3469b"/>
    <p:sldId xmlns:r="http://schemas.openxmlformats.org/officeDocument/2006/relationships" id="258" r:id="Rc49da7e1303d4e33"/>
    <p:sldId xmlns:r="http://schemas.openxmlformats.org/officeDocument/2006/relationships" id="259" r:id="Rd1df7646d4f7463c"/>
    <p:sldId xmlns:r="http://schemas.openxmlformats.org/officeDocument/2006/relationships" id="260" r:id="Rce8936ce173747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aa40571bd40e6" /><Relationship Type="http://schemas.openxmlformats.org/officeDocument/2006/relationships/slide" Target="/ppt/slides/slide1.xml" Id="R96bdecba73014c9f" /><Relationship Type="http://schemas.openxmlformats.org/officeDocument/2006/relationships/slide" Target="/ppt/slides/slide2.xml" Id="R12f76fe1abf3469b" /><Relationship Type="http://schemas.openxmlformats.org/officeDocument/2006/relationships/slide" Target="/ppt/slides/slide3.xml" Id="Rc49da7e1303d4e33" /><Relationship Type="http://schemas.openxmlformats.org/officeDocument/2006/relationships/slide" Target="/ppt/slides/slide4.xml" Id="Rd1df7646d4f7463c" /><Relationship Type="http://schemas.openxmlformats.org/officeDocument/2006/relationships/slide" Target="/ppt/slides/slide5.xml" Id="Rce8936ce173747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35970647db4a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0cbde9e1c48f1" /><Relationship Type="http://schemas.openxmlformats.org/officeDocument/2006/relationships/theme" Target="/ppt/slideMasters/theme/theme1.xml" Id="R7b534fc52a0f49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d0cbde9e1c48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62372735a46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56fb424c446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00b3d4b264b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611f87bcd4f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e363628bf4b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ØVERHAUG-VIINIKKA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ØVERHAUG-VIINIKKA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ØVERHAUG-VIINIKKA ANS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ØVERHAUG-VIINIKKA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ØVERHAUG-VIINIKKA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ØVERHAUG-VIINIKKA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975 441 504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ØVERHAUG-VIINIKKA ANS</a:t>
            </a:r>
          </a:p>
        </p:txBody>
      </p:sp>
    </p:spTree>
  </p:cSld>
  <p:clrMapOvr>
    <a:masterClrMapping xmlns:a="http://schemas.openxmlformats.org/drawingml/2006/main"/>
  </p:clrMapOvr>
</p:sld>
</file>