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61bf06fa45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b33d4cd114f05"/>
  </p:sldMasterIdLst>
  <p:sldIdLst>
    <p:sldId xmlns:r="http://schemas.openxmlformats.org/officeDocument/2006/relationships" id="256" r:id="R11d9e829c87b495d"/>
    <p:sldId xmlns:r="http://schemas.openxmlformats.org/officeDocument/2006/relationships" id="257" r:id="R7218b801d7374b86"/>
    <p:sldId xmlns:r="http://schemas.openxmlformats.org/officeDocument/2006/relationships" id="258" r:id="Rd784fdf568d6403c"/>
    <p:sldId xmlns:r="http://schemas.openxmlformats.org/officeDocument/2006/relationships" id="259" r:id="R92c02067f89b4574"/>
    <p:sldId xmlns:r="http://schemas.openxmlformats.org/officeDocument/2006/relationships" id="260" r:id="Re4fc07747e414aa6"/>
    <p:sldId xmlns:r="http://schemas.openxmlformats.org/officeDocument/2006/relationships" id="261" r:id="Rbc196d345ff24ddb"/>
    <p:sldId xmlns:r="http://schemas.openxmlformats.org/officeDocument/2006/relationships" id="262" r:id="Rb3be44cb77cb44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b33d4cd114f05" /><Relationship Type="http://schemas.openxmlformats.org/officeDocument/2006/relationships/slide" Target="/ppt/slides/slide1.xml" Id="R11d9e829c87b495d" /><Relationship Type="http://schemas.openxmlformats.org/officeDocument/2006/relationships/slide" Target="/ppt/slides/slide2.xml" Id="R7218b801d7374b86" /><Relationship Type="http://schemas.openxmlformats.org/officeDocument/2006/relationships/slide" Target="/ppt/slides/slide3.xml" Id="Rd784fdf568d6403c" /><Relationship Type="http://schemas.openxmlformats.org/officeDocument/2006/relationships/slide" Target="/ppt/slides/slide4.xml" Id="R92c02067f89b4574" /><Relationship Type="http://schemas.openxmlformats.org/officeDocument/2006/relationships/slide" Target="/ppt/slides/slide5.xml" Id="Re4fc07747e414aa6" /><Relationship Type="http://schemas.openxmlformats.org/officeDocument/2006/relationships/slide" Target="/ppt/slides/slide6.xml" Id="Rbc196d345ff24ddb" /><Relationship Type="http://schemas.openxmlformats.org/officeDocument/2006/relationships/slide" Target="/ppt/slides/slide7.xml" Id="Rb3be44cb77cb44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00bebeb904b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4ba782f304f7e" /><Relationship Type="http://schemas.openxmlformats.org/officeDocument/2006/relationships/theme" Target="/ppt/slideMasters/theme/theme1.xml" Id="Rafb8f58d7e6144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4ba782f30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2532ae16940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dea9c66eb40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1202cc602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70f7de29547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21f1db0b945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6de6e0b8e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28241c96349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