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a33bbc8c844a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aa9685804149df"/>
  </p:sldMasterIdLst>
  <p:sldIdLst>
    <p:sldId xmlns:r="http://schemas.openxmlformats.org/officeDocument/2006/relationships" id="256" r:id="Rde186ff4b14c4f5e"/>
    <p:sldId xmlns:r="http://schemas.openxmlformats.org/officeDocument/2006/relationships" id="257" r:id="R72dfabb5fa934aed"/>
    <p:sldId xmlns:r="http://schemas.openxmlformats.org/officeDocument/2006/relationships" id="258" r:id="R885d949e4bf341a5"/>
    <p:sldId xmlns:r="http://schemas.openxmlformats.org/officeDocument/2006/relationships" id="259" r:id="R3411569d10c44255"/>
    <p:sldId xmlns:r="http://schemas.openxmlformats.org/officeDocument/2006/relationships" id="260" r:id="R01af9f02a6c94363"/>
    <p:sldId xmlns:r="http://schemas.openxmlformats.org/officeDocument/2006/relationships" id="261" r:id="Rdb7d5e39ec05491b"/>
    <p:sldId xmlns:r="http://schemas.openxmlformats.org/officeDocument/2006/relationships" id="262" r:id="R3b0547e815ed42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aa9685804149df" /><Relationship Type="http://schemas.openxmlformats.org/officeDocument/2006/relationships/slide" Target="/ppt/slides/slide1.xml" Id="Rde186ff4b14c4f5e" /><Relationship Type="http://schemas.openxmlformats.org/officeDocument/2006/relationships/slide" Target="/ppt/slides/slide2.xml" Id="R72dfabb5fa934aed" /><Relationship Type="http://schemas.openxmlformats.org/officeDocument/2006/relationships/slide" Target="/ppt/slides/slide3.xml" Id="R885d949e4bf341a5" /><Relationship Type="http://schemas.openxmlformats.org/officeDocument/2006/relationships/slide" Target="/ppt/slides/slide4.xml" Id="R3411569d10c44255" /><Relationship Type="http://schemas.openxmlformats.org/officeDocument/2006/relationships/slide" Target="/ppt/slides/slide5.xml" Id="R01af9f02a6c94363" /><Relationship Type="http://schemas.openxmlformats.org/officeDocument/2006/relationships/slide" Target="/ppt/slides/slide6.xml" Id="Rdb7d5e39ec05491b" /><Relationship Type="http://schemas.openxmlformats.org/officeDocument/2006/relationships/slide" Target="/ppt/slides/slide7.xml" Id="R3b0547e815ed42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e4a46c2e9c4a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b39d4a9c84839" /><Relationship Type="http://schemas.openxmlformats.org/officeDocument/2006/relationships/theme" Target="/ppt/slideMasters/theme/theme1.xml" Id="R49e1d7a696cc4f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7b39d4a9c848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f0f25c75842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0d8e4a1fa4c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f6a50a3c548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cdabff85c4a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592e41e314b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1af5725a449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9ea92428d43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VEØY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VEØY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−115 942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16 188 968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139 938 230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140 764 809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MARTINSEN HILDE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Fredriksborgveien 52B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43 12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976 218 795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VEØY INVEST AS</a:t>
            </a:r>
          </a:p>
        </p:txBody>
      </p:sp>
    </p:spTree>
  </p:cSld>
  <p:clrMapOvr>
    <a:masterClrMapping xmlns:a="http://schemas.openxmlformats.org/drawingml/2006/main"/>
  </p:clrMapOvr>
</p:sld>
</file>