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d8f93475c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d7612f09641fa"/>
  </p:sldMasterIdLst>
  <p:sldIdLst>
    <p:sldId xmlns:r="http://schemas.openxmlformats.org/officeDocument/2006/relationships" id="256" r:id="R967aeeffdc324dba"/>
    <p:sldId xmlns:r="http://schemas.openxmlformats.org/officeDocument/2006/relationships" id="257" r:id="R8cd9fb043bdb4df5"/>
    <p:sldId xmlns:r="http://schemas.openxmlformats.org/officeDocument/2006/relationships" id="258" r:id="R920bd205cb4f4c8d"/>
    <p:sldId xmlns:r="http://schemas.openxmlformats.org/officeDocument/2006/relationships" id="259" r:id="R5417c4fb0c8e4355"/>
    <p:sldId xmlns:r="http://schemas.openxmlformats.org/officeDocument/2006/relationships" id="260" r:id="R626d4f66f7cd46b2"/>
    <p:sldId xmlns:r="http://schemas.openxmlformats.org/officeDocument/2006/relationships" id="261" r:id="R3a235b79bec14baf"/>
    <p:sldId xmlns:r="http://schemas.openxmlformats.org/officeDocument/2006/relationships" id="262" r:id="Rb2cce6e278b645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d7612f09641fa" /><Relationship Type="http://schemas.openxmlformats.org/officeDocument/2006/relationships/slide" Target="/ppt/slides/slide1.xml" Id="R967aeeffdc324dba" /><Relationship Type="http://schemas.openxmlformats.org/officeDocument/2006/relationships/slide" Target="/ppt/slides/slide2.xml" Id="R8cd9fb043bdb4df5" /><Relationship Type="http://schemas.openxmlformats.org/officeDocument/2006/relationships/slide" Target="/ppt/slides/slide3.xml" Id="R920bd205cb4f4c8d" /><Relationship Type="http://schemas.openxmlformats.org/officeDocument/2006/relationships/slide" Target="/ppt/slides/slide4.xml" Id="R5417c4fb0c8e4355" /><Relationship Type="http://schemas.openxmlformats.org/officeDocument/2006/relationships/slide" Target="/ppt/slides/slide5.xml" Id="R626d4f66f7cd46b2" /><Relationship Type="http://schemas.openxmlformats.org/officeDocument/2006/relationships/slide" Target="/ppt/slides/slide6.xml" Id="R3a235b79bec14baf" /><Relationship Type="http://schemas.openxmlformats.org/officeDocument/2006/relationships/slide" Target="/ppt/slides/slide7.xml" Id="Rb2cce6e278b645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c8184ffba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312c6bdbb4b56" /><Relationship Type="http://schemas.openxmlformats.org/officeDocument/2006/relationships/theme" Target="/ppt/slideMasters/theme/theme1.xml" Id="R20cb576070df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c312c6bdbb4b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4d8b4cc5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8cb92e8034d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de2b75202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49348c3345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9350795a545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e8ebffca947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9f6e6e0de41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BERGUM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TRANSPORT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49 909 307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4 009 319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40 896 059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Skaugerudvegen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61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