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b572a70b0a43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111fca95abd4150"/>
  </p:sldMasterIdLst>
  <p:sldIdLst>
    <p:sldId xmlns:r="http://schemas.openxmlformats.org/officeDocument/2006/relationships" id="256" r:id="R92913ba431f0469a"/>
    <p:sldId xmlns:r="http://schemas.openxmlformats.org/officeDocument/2006/relationships" id="257" r:id="Re313342d6af94014"/>
    <p:sldId xmlns:r="http://schemas.openxmlformats.org/officeDocument/2006/relationships" id="258" r:id="R9ee131c020d1434c"/>
    <p:sldId xmlns:r="http://schemas.openxmlformats.org/officeDocument/2006/relationships" id="259" r:id="R60d47585a1374a4c"/>
    <p:sldId xmlns:r="http://schemas.openxmlformats.org/officeDocument/2006/relationships" id="260" r:id="R0954500f486449ef"/>
    <p:sldId xmlns:r="http://schemas.openxmlformats.org/officeDocument/2006/relationships" id="261" r:id="R398bfc9a4f8344ae"/>
    <p:sldId xmlns:r="http://schemas.openxmlformats.org/officeDocument/2006/relationships" id="262" r:id="R3e15920fcca04a3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11fca95abd4150" /><Relationship Type="http://schemas.openxmlformats.org/officeDocument/2006/relationships/slide" Target="/ppt/slides/slide1.xml" Id="R92913ba431f0469a" /><Relationship Type="http://schemas.openxmlformats.org/officeDocument/2006/relationships/slide" Target="/ppt/slides/slide2.xml" Id="Re313342d6af94014" /><Relationship Type="http://schemas.openxmlformats.org/officeDocument/2006/relationships/slide" Target="/ppt/slides/slide3.xml" Id="R9ee131c020d1434c" /><Relationship Type="http://schemas.openxmlformats.org/officeDocument/2006/relationships/slide" Target="/ppt/slides/slide4.xml" Id="R60d47585a1374a4c" /><Relationship Type="http://schemas.openxmlformats.org/officeDocument/2006/relationships/slide" Target="/ppt/slides/slide5.xml" Id="R0954500f486449ef" /><Relationship Type="http://schemas.openxmlformats.org/officeDocument/2006/relationships/slide" Target="/ppt/slides/slide6.xml" Id="R398bfc9a4f8344ae" /><Relationship Type="http://schemas.openxmlformats.org/officeDocument/2006/relationships/slide" Target="/ppt/slides/slide7.xml" Id="R3e15920fcca04a3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d25b1c08724b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e5d4d037f84204" /><Relationship Type="http://schemas.openxmlformats.org/officeDocument/2006/relationships/theme" Target="/ppt/slideMasters/theme/theme1.xml" Id="R47ee8c148dfe4e4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ee5d4d037f842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22623cdf994e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62a5bc7db441b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05370c055743b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dbbcd901914e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2aadacaba41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6c5a949a347f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d610105cff42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TANNLEGE GLAD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GLAD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TANNLEGE GLAD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GLAD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GLAD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GLAD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6 226 264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917 336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5 061 900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23 620 559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25 786 679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GLAD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CHRISTIAN GLAD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GLAD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Nedre Lunds vei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4630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976 536 053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TANNLEGE GLAD AS</a:t>
            </a:r>
          </a:p>
        </p:txBody>
      </p:sp>
    </p:spTree>
  </p:cSld>
  <p:clrMapOvr>
    <a:masterClrMapping xmlns:a="http://schemas.openxmlformats.org/drawingml/2006/main"/>
  </p:clrMapOvr>
</p:sld>
</file>