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ed4643477c44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856aa0b7f34167"/>
  </p:sldMasterIdLst>
  <p:sldIdLst>
    <p:sldId xmlns:r="http://schemas.openxmlformats.org/officeDocument/2006/relationships" id="256" r:id="R35d1be4884214d4c"/>
    <p:sldId xmlns:r="http://schemas.openxmlformats.org/officeDocument/2006/relationships" id="257" r:id="R3a924c8f207b4557"/>
    <p:sldId xmlns:r="http://schemas.openxmlformats.org/officeDocument/2006/relationships" id="258" r:id="R66d5744d3c2144c9"/>
    <p:sldId xmlns:r="http://schemas.openxmlformats.org/officeDocument/2006/relationships" id="259" r:id="Ref60508c36884288"/>
    <p:sldId xmlns:r="http://schemas.openxmlformats.org/officeDocument/2006/relationships" id="260" r:id="R0b0b421501a5402f"/>
    <p:sldId xmlns:r="http://schemas.openxmlformats.org/officeDocument/2006/relationships" id="261" r:id="Rf2581d4225e14256"/>
    <p:sldId xmlns:r="http://schemas.openxmlformats.org/officeDocument/2006/relationships" id="262" r:id="Red57de51263c47b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856aa0b7f34167" /><Relationship Type="http://schemas.openxmlformats.org/officeDocument/2006/relationships/slide" Target="/ppt/slides/slide1.xml" Id="R35d1be4884214d4c" /><Relationship Type="http://schemas.openxmlformats.org/officeDocument/2006/relationships/slide" Target="/ppt/slides/slide2.xml" Id="R3a924c8f207b4557" /><Relationship Type="http://schemas.openxmlformats.org/officeDocument/2006/relationships/slide" Target="/ppt/slides/slide3.xml" Id="R66d5744d3c2144c9" /><Relationship Type="http://schemas.openxmlformats.org/officeDocument/2006/relationships/slide" Target="/ppt/slides/slide4.xml" Id="Ref60508c36884288" /><Relationship Type="http://schemas.openxmlformats.org/officeDocument/2006/relationships/slide" Target="/ppt/slides/slide5.xml" Id="R0b0b421501a5402f" /><Relationship Type="http://schemas.openxmlformats.org/officeDocument/2006/relationships/slide" Target="/ppt/slides/slide6.xml" Id="Rf2581d4225e14256" /><Relationship Type="http://schemas.openxmlformats.org/officeDocument/2006/relationships/slide" Target="/ppt/slides/slide7.xml" Id="Red57de51263c47b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65bd78b624f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618f98ae74835" /><Relationship Type="http://schemas.openxmlformats.org/officeDocument/2006/relationships/theme" Target="/ppt/slideMasters/theme/theme1.xml" Id="R35518939d71b4c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12618f98ae7483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0b4a9143be435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bde75f92742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f174687bc4a9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348cf90af4d2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418f0869a44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7f5b702894e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1984734ca64a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FØINA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FØINA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8 638 816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7 930 865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10 838 539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89 054 418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92 473 001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TRIVER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DITLEF RASMUSSEN  –  39,5 %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DITLEF RASMUSSEN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Ditlef Rasmussen, Bestumveien 71C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93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976 729 447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FØINA AS</a:t>
            </a:r>
          </a:p>
        </p:txBody>
      </p:sp>
    </p:spTree>
  </p:cSld>
  <p:clrMapOvr>
    <a:masterClrMapping xmlns:a="http://schemas.openxmlformats.org/drawingml/2006/main"/>
  </p:clrMapOvr>
</p:sld>
</file>