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f1ba0ccc1846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7f058f2c8d4275"/>
  </p:sldMasterIdLst>
  <p:sldIdLst>
    <p:sldId xmlns:r="http://schemas.openxmlformats.org/officeDocument/2006/relationships" id="256" r:id="R83111aff02c046d7"/>
    <p:sldId xmlns:r="http://schemas.openxmlformats.org/officeDocument/2006/relationships" id="257" r:id="R74c8e79c2fff4075"/>
    <p:sldId xmlns:r="http://schemas.openxmlformats.org/officeDocument/2006/relationships" id="258" r:id="Ra3a8aa5a21e34187"/>
    <p:sldId xmlns:r="http://schemas.openxmlformats.org/officeDocument/2006/relationships" id="259" r:id="Rfe7acc34e13b483d"/>
    <p:sldId xmlns:r="http://schemas.openxmlformats.org/officeDocument/2006/relationships" id="260" r:id="Rbf537c9586924a0b"/>
    <p:sldId xmlns:r="http://schemas.openxmlformats.org/officeDocument/2006/relationships" id="261" r:id="Ra7fa3fcda4ca4d14"/>
    <p:sldId xmlns:r="http://schemas.openxmlformats.org/officeDocument/2006/relationships" id="262" r:id="Raa99dfb518ef41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7f058f2c8d4275" /><Relationship Type="http://schemas.openxmlformats.org/officeDocument/2006/relationships/slide" Target="/ppt/slides/slide1.xml" Id="R83111aff02c046d7" /><Relationship Type="http://schemas.openxmlformats.org/officeDocument/2006/relationships/slide" Target="/ppt/slides/slide2.xml" Id="R74c8e79c2fff4075" /><Relationship Type="http://schemas.openxmlformats.org/officeDocument/2006/relationships/slide" Target="/ppt/slides/slide3.xml" Id="Ra3a8aa5a21e34187" /><Relationship Type="http://schemas.openxmlformats.org/officeDocument/2006/relationships/slide" Target="/ppt/slides/slide4.xml" Id="Rfe7acc34e13b483d" /><Relationship Type="http://schemas.openxmlformats.org/officeDocument/2006/relationships/slide" Target="/ppt/slides/slide5.xml" Id="Rbf537c9586924a0b" /><Relationship Type="http://schemas.openxmlformats.org/officeDocument/2006/relationships/slide" Target="/ppt/slides/slide6.xml" Id="Ra7fa3fcda4ca4d14" /><Relationship Type="http://schemas.openxmlformats.org/officeDocument/2006/relationships/slide" Target="/ppt/slides/slide7.xml" Id="Raa99dfb518ef41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3952e6fbf49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c37ade6ce473b" /><Relationship Type="http://schemas.openxmlformats.org/officeDocument/2006/relationships/theme" Target="/ppt/slideMasters/theme/theme1.xml" Id="R0e2b9eb2c3ea49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dc37ade6ce47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cb62d2478b4f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dfb033f5c4b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9fff549d04c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03f218e9244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df3e52b9443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746a0778146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52df3ff3b4b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VARUA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VARUA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−161 644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7 326 985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7 376 461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ÅSMUND JOHAN MANDAL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976 878 337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VARUA INVEST AS</a:t>
            </a:r>
          </a:p>
        </p:txBody>
      </p:sp>
    </p:spTree>
  </p:cSld>
  <p:clrMapOvr>
    <a:masterClrMapping xmlns:a="http://schemas.openxmlformats.org/drawingml/2006/main"/>
  </p:clrMapOvr>
</p:sld>
</file>