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452fa42795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3eeb6ffd86450d"/>
  </p:sldMasterIdLst>
  <p:sldIdLst>
    <p:sldId xmlns:r="http://schemas.openxmlformats.org/officeDocument/2006/relationships" id="256" r:id="R3ce1f700c0bd4379"/>
    <p:sldId xmlns:r="http://schemas.openxmlformats.org/officeDocument/2006/relationships" id="257" r:id="R90f1c5cc5c2c44fa"/>
    <p:sldId xmlns:r="http://schemas.openxmlformats.org/officeDocument/2006/relationships" id="258" r:id="Rcd84a3c44eb34831"/>
    <p:sldId xmlns:r="http://schemas.openxmlformats.org/officeDocument/2006/relationships" id="259" r:id="R82ccf0ee65804ffa"/>
    <p:sldId xmlns:r="http://schemas.openxmlformats.org/officeDocument/2006/relationships" id="260" r:id="Rc35e2d9ca7a145da"/>
    <p:sldId xmlns:r="http://schemas.openxmlformats.org/officeDocument/2006/relationships" id="261" r:id="Ra46db06861994a06"/>
    <p:sldId xmlns:r="http://schemas.openxmlformats.org/officeDocument/2006/relationships" id="262" r:id="R0cb4a47751dc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eeb6ffd86450d" /><Relationship Type="http://schemas.openxmlformats.org/officeDocument/2006/relationships/slide" Target="/ppt/slides/slide1.xml" Id="R3ce1f700c0bd4379" /><Relationship Type="http://schemas.openxmlformats.org/officeDocument/2006/relationships/slide" Target="/ppt/slides/slide2.xml" Id="R90f1c5cc5c2c44fa" /><Relationship Type="http://schemas.openxmlformats.org/officeDocument/2006/relationships/slide" Target="/ppt/slides/slide3.xml" Id="Rcd84a3c44eb34831" /><Relationship Type="http://schemas.openxmlformats.org/officeDocument/2006/relationships/slide" Target="/ppt/slides/slide4.xml" Id="R82ccf0ee65804ffa" /><Relationship Type="http://schemas.openxmlformats.org/officeDocument/2006/relationships/slide" Target="/ppt/slides/slide5.xml" Id="Rc35e2d9ca7a145da" /><Relationship Type="http://schemas.openxmlformats.org/officeDocument/2006/relationships/slide" Target="/ppt/slides/slide6.xml" Id="Ra46db06861994a06" /><Relationship Type="http://schemas.openxmlformats.org/officeDocument/2006/relationships/slide" Target="/ppt/slides/slide7.xml" Id="R0cb4a47751dc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1c75a9f7c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4a820d57645c6" /><Relationship Type="http://schemas.openxmlformats.org/officeDocument/2006/relationships/theme" Target="/ppt/slideMasters/theme/theme1.xml" Id="R93186b6e7964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04a820d576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20a8f6208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b550c2c3c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bbdc50d84f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426f2bed740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43cb0453540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9ffb7c5e047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9fdd74fd747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GRÆNDSENS SKOTØIMAGAZIN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GRÆNDSENS SKOTØIMAGAZIN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65 244 501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6 594 890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4 909 824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13 035 530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48 460 149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MAVIE AS  –  39,2 %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VINCHY AS  –  39,2 %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SCARPO AS  –  21,6 %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