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cac822a94c47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b062afbf7649c5"/>
  </p:sldMasterIdLst>
  <p:sldIdLst>
    <p:sldId xmlns:r="http://schemas.openxmlformats.org/officeDocument/2006/relationships" id="256" r:id="R0b14a825eec84575"/>
    <p:sldId xmlns:r="http://schemas.openxmlformats.org/officeDocument/2006/relationships" id="257" r:id="Rf9a921fe366c4ef4"/>
    <p:sldId xmlns:r="http://schemas.openxmlformats.org/officeDocument/2006/relationships" id="258" r:id="R97a2247170544657"/>
    <p:sldId xmlns:r="http://schemas.openxmlformats.org/officeDocument/2006/relationships" id="259" r:id="R8fd0397b9a254e90"/>
    <p:sldId xmlns:r="http://schemas.openxmlformats.org/officeDocument/2006/relationships" id="260" r:id="Rd7ff7c2a34b74074"/>
    <p:sldId xmlns:r="http://schemas.openxmlformats.org/officeDocument/2006/relationships" id="261" r:id="R638fa0abe0d64f48"/>
    <p:sldId xmlns:r="http://schemas.openxmlformats.org/officeDocument/2006/relationships" id="262" r:id="R19865cc4e4784d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b062afbf7649c5" /><Relationship Type="http://schemas.openxmlformats.org/officeDocument/2006/relationships/slide" Target="/ppt/slides/slide1.xml" Id="R0b14a825eec84575" /><Relationship Type="http://schemas.openxmlformats.org/officeDocument/2006/relationships/slide" Target="/ppt/slides/slide2.xml" Id="Rf9a921fe366c4ef4" /><Relationship Type="http://schemas.openxmlformats.org/officeDocument/2006/relationships/slide" Target="/ppt/slides/slide3.xml" Id="R97a2247170544657" /><Relationship Type="http://schemas.openxmlformats.org/officeDocument/2006/relationships/slide" Target="/ppt/slides/slide4.xml" Id="R8fd0397b9a254e90" /><Relationship Type="http://schemas.openxmlformats.org/officeDocument/2006/relationships/slide" Target="/ppt/slides/slide5.xml" Id="Rd7ff7c2a34b74074" /><Relationship Type="http://schemas.openxmlformats.org/officeDocument/2006/relationships/slide" Target="/ppt/slides/slide6.xml" Id="R638fa0abe0d64f48" /><Relationship Type="http://schemas.openxmlformats.org/officeDocument/2006/relationships/slide" Target="/ppt/slides/slide7.xml" Id="R19865cc4e4784d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c4ee1ee30046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6f19e4b0743dd" /><Relationship Type="http://schemas.openxmlformats.org/officeDocument/2006/relationships/theme" Target="/ppt/slideMasters/theme/theme1.xml" Id="Rccd994d2f7654a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16f19e4b0743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bf1f936b6447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93855215244d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776fdd30af40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b5d322ac2d45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20a91f570e492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2f2a5a80843a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b06259ad0045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RYGR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RYGR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RYGR ØKONOMI AS ble etablert [år] og holder til i Tau.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RYGR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RYGR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RYGR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38 903 683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1 681 168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1 324 460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4 098 840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15 139 274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RYGR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TEAM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RYGR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Hegnevegen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4120 Tau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74 48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john@tf-regnskap.no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www.tf-regnskap.no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976 899 709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RYGR ØKONOMI AS</a:t>
            </a:r>
          </a:p>
        </p:txBody>
      </p:sp>
    </p:spTree>
  </p:cSld>
  <p:clrMapOvr>
    <a:masterClrMapping xmlns:a="http://schemas.openxmlformats.org/drawingml/2006/main"/>
  </p:clrMapOvr>
</p:sld>
</file>