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d5c82188d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0a7eb0610473d"/>
  </p:sldMasterIdLst>
  <p:sldIdLst>
    <p:sldId xmlns:r="http://schemas.openxmlformats.org/officeDocument/2006/relationships" id="256" r:id="Re29f08ecb2b84248"/>
    <p:sldId xmlns:r="http://schemas.openxmlformats.org/officeDocument/2006/relationships" id="257" r:id="R24fc799f6ab04a39"/>
    <p:sldId xmlns:r="http://schemas.openxmlformats.org/officeDocument/2006/relationships" id="258" r:id="R0a25c2575fa5484c"/>
    <p:sldId xmlns:r="http://schemas.openxmlformats.org/officeDocument/2006/relationships" id="259" r:id="Rb708191e32b14c08"/>
    <p:sldId xmlns:r="http://schemas.openxmlformats.org/officeDocument/2006/relationships" id="260" r:id="R496c0b5fd44b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0a7eb0610473d" /><Relationship Type="http://schemas.openxmlformats.org/officeDocument/2006/relationships/slide" Target="/ppt/slides/slide1.xml" Id="Re29f08ecb2b84248" /><Relationship Type="http://schemas.openxmlformats.org/officeDocument/2006/relationships/slide" Target="/ppt/slides/slide2.xml" Id="R24fc799f6ab04a39" /><Relationship Type="http://schemas.openxmlformats.org/officeDocument/2006/relationships/slide" Target="/ppt/slides/slide3.xml" Id="R0a25c2575fa5484c" /><Relationship Type="http://schemas.openxmlformats.org/officeDocument/2006/relationships/slide" Target="/ppt/slides/slide4.xml" Id="Rb708191e32b14c08" /><Relationship Type="http://schemas.openxmlformats.org/officeDocument/2006/relationships/slide" Target="/ppt/slides/slide5.xml" Id="R496c0b5fd44b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6cafd654e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7aacd6e5a4b36" /><Relationship Type="http://schemas.openxmlformats.org/officeDocument/2006/relationships/theme" Target="/ppt/slideMasters/theme/theme1.xml" Id="Rd8bc49419e40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37aacd6e5a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bc6e9db7e40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c1aa6b95c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92398a7d2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a90627a1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4e345476c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BÆRUM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BÆRUM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kari@baerum.kirken.no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