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f6e765eb2642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8cf732647f4df3"/>
  </p:sldMasterIdLst>
  <p:sldIdLst>
    <p:sldId xmlns:r="http://schemas.openxmlformats.org/officeDocument/2006/relationships" id="256" r:id="R401807f6725849ca"/>
    <p:sldId xmlns:r="http://schemas.openxmlformats.org/officeDocument/2006/relationships" id="257" r:id="Rce9edd2953c24228"/>
    <p:sldId xmlns:r="http://schemas.openxmlformats.org/officeDocument/2006/relationships" id="258" r:id="R26c4640e19514dfc"/>
    <p:sldId xmlns:r="http://schemas.openxmlformats.org/officeDocument/2006/relationships" id="259" r:id="Reca12f19ad7a4035"/>
    <p:sldId xmlns:r="http://schemas.openxmlformats.org/officeDocument/2006/relationships" id="260" r:id="R80d85414b4bc42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cf732647f4df3" /><Relationship Type="http://schemas.openxmlformats.org/officeDocument/2006/relationships/slide" Target="/ppt/slides/slide1.xml" Id="R401807f6725849ca" /><Relationship Type="http://schemas.openxmlformats.org/officeDocument/2006/relationships/slide" Target="/ppt/slides/slide2.xml" Id="Rce9edd2953c24228" /><Relationship Type="http://schemas.openxmlformats.org/officeDocument/2006/relationships/slide" Target="/ppt/slides/slide3.xml" Id="R26c4640e19514dfc" /><Relationship Type="http://schemas.openxmlformats.org/officeDocument/2006/relationships/slide" Target="/ppt/slides/slide4.xml" Id="Reca12f19ad7a4035" /><Relationship Type="http://schemas.openxmlformats.org/officeDocument/2006/relationships/slide" Target="/ppt/slides/slide5.xml" Id="R80d85414b4bc42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41e44e9d742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b07e4aa254537" /><Relationship Type="http://schemas.openxmlformats.org/officeDocument/2006/relationships/theme" Target="/ppt/slideMasters/theme/theme1.xml" Id="R62bee649760749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ab07e4aa2545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6829a9b6846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4c497d56346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59542dd6d4e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e288d2ada4d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8eaabe09a4d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KIRKELIGE FELLESRÅD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66754090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post.asker@kirken.no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www.asker.kirken.no/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