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f09b95855e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1d278c04114597"/>
  </p:sldMasterIdLst>
  <p:sldIdLst>
    <p:sldId xmlns:r="http://schemas.openxmlformats.org/officeDocument/2006/relationships" id="256" r:id="Rcd210b5d7bd24540"/>
    <p:sldId xmlns:r="http://schemas.openxmlformats.org/officeDocument/2006/relationships" id="257" r:id="Rdf55a1b413764024"/>
    <p:sldId xmlns:r="http://schemas.openxmlformats.org/officeDocument/2006/relationships" id="258" r:id="R08eaf97e64294a45"/>
    <p:sldId xmlns:r="http://schemas.openxmlformats.org/officeDocument/2006/relationships" id="259" r:id="R0e6fcc70f25c42dd"/>
    <p:sldId xmlns:r="http://schemas.openxmlformats.org/officeDocument/2006/relationships" id="260" r:id="Rf0b5b766d7bc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d278c04114597" /><Relationship Type="http://schemas.openxmlformats.org/officeDocument/2006/relationships/slide" Target="/ppt/slides/slide1.xml" Id="Rcd210b5d7bd24540" /><Relationship Type="http://schemas.openxmlformats.org/officeDocument/2006/relationships/slide" Target="/ppt/slides/slide2.xml" Id="Rdf55a1b413764024" /><Relationship Type="http://schemas.openxmlformats.org/officeDocument/2006/relationships/slide" Target="/ppt/slides/slide3.xml" Id="R08eaf97e64294a45" /><Relationship Type="http://schemas.openxmlformats.org/officeDocument/2006/relationships/slide" Target="/ppt/slides/slide4.xml" Id="R0e6fcc70f25c42dd" /><Relationship Type="http://schemas.openxmlformats.org/officeDocument/2006/relationships/slide" Target="/ppt/slides/slide5.xml" Id="Rf0b5b766d7bc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d8d8e13d940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e01d9f13441fb" /><Relationship Type="http://schemas.openxmlformats.org/officeDocument/2006/relationships/theme" Target="/ppt/slideMasters/theme/theme1.xml" Id="Rc3fb05a43e8940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ee01d9f134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3aec9400445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e4e701e5347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e4b08b06447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f6b247a2649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84ae3aef146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KIRKELIGE FELLESRÅD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52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bamble.kirkelige.fellesrad@bamble.kommune.no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KIRKELIGE FELLESRÅD</a:t>
            </a:r>
          </a:p>
        </p:txBody>
      </p:sp>
    </p:spTree>
  </p:cSld>
  <p:clrMapOvr>
    <a:masterClrMapping xmlns:a="http://schemas.openxmlformats.org/drawingml/2006/main"/>
  </p:clrMapOvr>
</p:sld>
</file>