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ef3f0c13484e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82c8cdc8a2471c"/>
  </p:sldMasterIdLst>
  <p:sldIdLst>
    <p:sldId xmlns:r="http://schemas.openxmlformats.org/officeDocument/2006/relationships" id="256" r:id="R64514efca28b4bac"/>
    <p:sldId xmlns:r="http://schemas.openxmlformats.org/officeDocument/2006/relationships" id="257" r:id="R2a82e082df7d4dfa"/>
    <p:sldId xmlns:r="http://schemas.openxmlformats.org/officeDocument/2006/relationships" id="258" r:id="R6e45efc99dac4ad7"/>
    <p:sldId xmlns:r="http://schemas.openxmlformats.org/officeDocument/2006/relationships" id="259" r:id="Raa0676b906c04a37"/>
    <p:sldId xmlns:r="http://schemas.openxmlformats.org/officeDocument/2006/relationships" id="260" r:id="R6faed9c3568a4d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82c8cdc8a2471c" /><Relationship Type="http://schemas.openxmlformats.org/officeDocument/2006/relationships/slide" Target="/ppt/slides/slide1.xml" Id="R64514efca28b4bac" /><Relationship Type="http://schemas.openxmlformats.org/officeDocument/2006/relationships/slide" Target="/ppt/slides/slide2.xml" Id="R2a82e082df7d4dfa" /><Relationship Type="http://schemas.openxmlformats.org/officeDocument/2006/relationships/slide" Target="/ppt/slides/slide3.xml" Id="R6e45efc99dac4ad7" /><Relationship Type="http://schemas.openxmlformats.org/officeDocument/2006/relationships/slide" Target="/ppt/slides/slide4.xml" Id="Raa0676b906c04a37" /><Relationship Type="http://schemas.openxmlformats.org/officeDocument/2006/relationships/slide" Target="/ppt/slides/slide5.xml" Id="R6faed9c3568a4d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9883216a4b48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0cdba3a9f44bd" /><Relationship Type="http://schemas.openxmlformats.org/officeDocument/2006/relationships/theme" Target="/ppt/slideMasters/theme/theme1.xml" Id="Rf8742caef31b42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20cdba3a9f44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655b97c5e4b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bf0a54d174d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c86bc5a134c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415607fbc44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69aaa39bf4b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RJUKAN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RJUKAN SOKN ble etablert [år] og holder til i Rjukan.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Kirkebakken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3660 Rjukan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08 28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post@kirken.tinn.no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www.kirken.tinn.no/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976 991 621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