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2855b018a44f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322be66a294ab4"/>
  </p:sldMasterIdLst>
  <p:sldIdLst>
    <p:sldId xmlns:r="http://schemas.openxmlformats.org/officeDocument/2006/relationships" id="256" r:id="R5c07308f8bdd4e27"/>
    <p:sldId xmlns:r="http://schemas.openxmlformats.org/officeDocument/2006/relationships" id="257" r:id="R34b0f2a512e3426d"/>
    <p:sldId xmlns:r="http://schemas.openxmlformats.org/officeDocument/2006/relationships" id="258" r:id="R5ff0a6280c5e483f"/>
    <p:sldId xmlns:r="http://schemas.openxmlformats.org/officeDocument/2006/relationships" id="259" r:id="R31b9dde90eaf4c06"/>
    <p:sldId xmlns:r="http://schemas.openxmlformats.org/officeDocument/2006/relationships" id="260" r:id="R2514524d1a754a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322be66a294ab4" /><Relationship Type="http://schemas.openxmlformats.org/officeDocument/2006/relationships/slide" Target="/ppt/slides/slide1.xml" Id="R5c07308f8bdd4e27" /><Relationship Type="http://schemas.openxmlformats.org/officeDocument/2006/relationships/slide" Target="/ppt/slides/slide2.xml" Id="R34b0f2a512e3426d" /><Relationship Type="http://schemas.openxmlformats.org/officeDocument/2006/relationships/slide" Target="/ppt/slides/slide3.xml" Id="R5ff0a6280c5e483f" /><Relationship Type="http://schemas.openxmlformats.org/officeDocument/2006/relationships/slide" Target="/ppt/slides/slide4.xml" Id="R31b9dde90eaf4c06" /><Relationship Type="http://schemas.openxmlformats.org/officeDocument/2006/relationships/slide" Target="/ppt/slides/slide5.xml" Id="R2514524d1a754a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5f2df1179e46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548a0b15841f0" /><Relationship Type="http://schemas.openxmlformats.org/officeDocument/2006/relationships/theme" Target="/ppt/slideMasters/theme/theme1.xml" Id="R780f1abb75d34e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3548a0b15841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d34abdac944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1958fd8ff4a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524f045294f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bf42508fb4b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93f1e22a745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AURE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AURE SOKN ble etablert [år] og holder til i Aure.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AURE KYRKJEKONTOR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6690 Aure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64 62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post@aurekyrkje.no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976 997 972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