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f7064fb4dc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cda86a5e7c4e56"/>
  </p:sldMasterIdLst>
  <p:sldIdLst>
    <p:sldId xmlns:r="http://schemas.openxmlformats.org/officeDocument/2006/relationships" id="256" r:id="Re3fa4b2ba9e24914"/>
    <p:sldId xmlns:r="http://schemas.openxmlformats.org/officeDocument/2006/relationships" id="257" r:id="Rdf1356463ddc4a52"/>
    <p:sldId xmlns:r="http://schemas.openxmlformats.org/officeDocument/2006/relationships" id="258" r:id="R0d7c267429284101"/>
    <p:sldId xmlns:r="http://schemas.openxmlformats.org/officeDocument/2006/relationships" id="259" r:id="Rb68500422b084258"/>
    <p:sldId xmlns:r="http://schemas.openxmlformats.org/officeDocument/2006/relationships" id="260" r:id="R2474f6e44ba24be9"/>
    <p:sldId xmlns:r="http://schemas.openxmlformats.org/officeDocument/2006/relationships" id="261" r:id="Racf1be02a3194c13"/>
    <p:sldId xmlns:r="http://schemas.openxmlformats.org/officeDocument/2006/relationships" id="262" r:id="R4f8373fbcdd94a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cda86a5e7c4e56" /><Relationship Type="http://schemas.openxmlformats.org/officeDocument/2006/relationships/slide" Target="/ppt/slides/slide1.xml" Id="Re3fa4b2ba9e24914" /><Relationship Type="http://schemas.openxmlformats.org/officeDocument/2006/relationships/slide" Target="/ppt/slides/slide2.xml" Id="Rdf1356463ddc4a52" /><Relationship Type="http://schemas.openxmlformats.org/officeDocument/2006/relationships/slide" Target="/ppt/slides/slide3.xml" Id="R0d7c267429284101" /><Relationship Type="http://schemas.openxmlformats.org/officeDocument/2006/relationships/slide" Target="/ppt/slides/slide4.xml" Id="Rb68500422b084258" /><Relationship Type="http://schemas.openxmlformats.org/officeDocument/2006/relationships/slide" Target="/ppt/slides/slide5.xml" Id="R2474f6e44ba24be9" /><Relationship Type="http://schemas.openxmlformats.org/officeDocument/2006/relationships/slide" Target="/ppt/slides/slide6.xml" Id="Racf1be02a3194c13" /><Relationship Type="http://schemas.openxmlformats.org/officeDocument/2006/relationships/slide" Target="/ppt/slides/slide7.xml" Id="R4f8373fbcdd94a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8358efa7144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3e33897fc4339" /><Relationship Type="http://schemas.openxmlformats.org/officeDocument/2006/relationships/theme" Target="/ppt/slideMasters/theme/theme1.xml" Id="R541617da46b7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53e33897fc43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2bddac7af5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33cfc2351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f7926f32f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d02f640f84c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f05542819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a9c212c104a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68bdd861b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GÅSØ NÆRINGSUTVIKLING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GÅSØ NÆRINGSUTVIKLING AS ble etablert [år] og holder til i Sistranda.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1 358 104 000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61 705 000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−85 372 000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4 149 717 000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9 104 331 000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GÅSØ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GÅSØ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GÅSØ KROGSTAD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Siholmen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7260 Sistranda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44 87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post@froyeiendom.no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977 030 765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GÅSØ NÆRINGSUTVIKLING AS</a:t>
            </a:r>
          </a:p>
        </p:txBody>
      </p:sp>
    </p:spTree>
  </p:cSld>
  <p:clrMapOvr>
    <a:masterClrMapping xmlns:a="http://schemas.openxmlformats.org/drawingml/2006/main"/>
  </p:clrMapOvr>
</p:sld>
</file>