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7c245e23084c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15486092c14505"/>
  </p:sldMasterIdLst>
  <p:sldIdLst>
    <p:sldId xmlns:r="http://schemas.openxmlformats.org/officeDocument/2006/relationships" id="256" r:id="Rf65982ad1a644b00"/>
    <p:sldId xmlns:r="http://schemas.openxmlformats.org/officeDocument/2006/relationships" id="257" r:id="Re653bff866d6440a"/>
    <p:sldId xmlns:r="http://schemas.openxmlformats.org/officeDocument/2006/relationships" id="258" r:id="R067072f0e68b45d7"/>
    <p:sldId xmlns:r="http://schemas.openxmlformats.org/officeDocument/2006/relationships" id="259" r:id="R3b4cbff74e124ef3"/>
    <p:sldId xmlns:r="http://schemas.openxmlformats.org/officeDocument/2006/relationships" id="260" r:id="R240329b630b24abb"/>
    <p:sldId xmlns:r="http://schemas.openxmlformats.org/officeDocument/2006/relationships" id="261" r:id="Rc55455f087f2454d"/>
    <p:sldId xmlns:r="http://schemas.openxmlformats.org/officeDocument/2006/relationships" id="262" r:id="Ra5f7b5069c5145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15486092c14505" /><Relationship Type="http://schemas.openxmlformats.org/officeDocument/2006/relationships/slide" Target="/ppt/slides/slide1.xml" Id="Rf65982ad1a644b00" /><Relationship Type="http://schemas.openxmlformats.org/officeDocument/2006/relationships/slide" Target="/ppt/slides/slide2.xml" Id="Re653bff866d6440a" /><Relationship Type="http://schemas.openxmlformats.org/officeDocument/2006/relationships/slide" Target="/ppt/slides/slide3.xml" Id="R067072f0e68b45d7" /><Relationship Type="http://schemas.openxmlformats.org/officeDocument/2006/relationships/slide" Target="/ppt/slides/slide4.xml" Id="R3b4cbff74e124ef3" /><Relationship Type="http://schemas.openxmlformats.org/officeDocument/2006/relationships/slide" Target="/ppt/slides/slide5.xml" Id="R240329b630b24abb" /><Relationship Type="http://schemas.openxmlformats.org/officeDocument/2006/relationships/slide" Target="/ppt/slides/slide6.xml" Id="Rc55455f087f2454d" /><Relationship Type="http://schemas.openxmlformats.org/officeDocument/2006/relationships/slide" Target="/ppt/slides/slide7.xml" Id="Ra5f7b5069c5145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69af01d40a40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37bf0cd1e4869" /><Relationship Type="http://schemas.openxmlformats.org/officeDocument/2006/relationships/theme" Target="/ppt/slideMasters/theme/theme1.xml" Id="R67b9767dc1a347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c37bf0cd1e48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96b24003a47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1b4302b2445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37bf566f745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00c4421b243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bf124e59044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9bb76199443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87f5d96b342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 INVEST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65 179 500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63 619 338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79 491 276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422 414 693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423 009 903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72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post@gleditsch.no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977 054 095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BOG INVEST AS</a:t>
            </a:r>
          </a:p>
        </p:txBody>
      </p:sp>
    </p:spTree>
  </p:cSld>
  <p:clrMapOvr>
    <a:masterClrMapping xmlns:a="http://schemas.openxmlformats.org/drawingml/2006/main"/>
  </p:clrMapOvr>
</p:sld>
</file>