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9637c1cebc47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34cada4a7a47cf"/>
  </p:sldMasterIdLst>
  <p:sldIdLst>
    <p:sldId xmlns:r="http://schemas.openxmlformats.org/officeDocument/2006/relationships" id="256" r:id="Rf733d43a86264c24"/>
    <p:sldId xmlns:r="http://schemas.openxmlformats.org/officeDocument/2006/relationships" id="257" r:id="Raba661560ca5487c"/>
    <p:sldId xmlns:r="http://schemas.openxmlformats.org/officeDocument/2006/relationships" id="258" r:id="R5ea31e4cf1c34eee"/>
    <p:sldId xmlns:r="http://schemas.openxmlformats.org/officeDocument/2006/relationships" id="259" r:id="R14e5429a76bf42ae"/>
    <p:sldId xmlns:r="http://schemas.openxmlformats.org/officeDocument/2006/relationships" id="260" r:id="R7c4ee78ae45c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4cada4a7a47cf" /><Relationship Type="http://schemas.openxmlformats.org/officeDocument/2006/relationships/slide" Target="/ppt/slides/slide1.xml" Id="Rf733d43a86264c24" /><Relationship Type="http://schemas.openxmlformats.org/officeDocument/2006/relationships/slide" Target="/ppt/slides/slide2.xml" Id="Raba661560ca5487c" /><Relationship Type="http://schemas.openxmlformats.org/officeDocument/2006/relationships/slide" Target="/ppt/slides/slide3.xml" Id="R5ea31e4cf1c34eee" /><Relationship Type="http://schemas.openxmlformats.org/officeDocument/2006/relationships/slide" Target="/ppt/slides/slide4.xml" Id="R14e5429a76bf42ae" /><Relationship Type="http://schemas.openxmlformats.org/officeDocument/2006/relationships/slide" Target="/ppt/slides/slide5.xml" Id="R7c4ee78ae45c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45917d4a8f40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f5ce98ecf41b7" /><Relationship Type="http://schemas.openxmlformats.org/officeDocument/2006/relationships/theme" Target="/ppt/slideMasters/theme/theme1.xml" Id="Rcf20e93d2f2449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7f5ce98ecf41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da6ece8e14b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240e3881643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98f2a91ce4d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398843fc844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b24cb84104d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DANSKE BANK A/S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DANSKE BANK A/S NUF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Bryggetorget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www.danskebank.no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977 074 010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 NUF</a:t>
            </a:r>
          </a:p>
        </p:txBody>
      </p:sp>
    </p:spTree>
  </p:cSld>
  <p:clrMapOvr>
    <a:masterClrMapping xmlns:a="http://schemas.openxmlformats.org/drawingml/2006/main"/>
  </p:clrMapOvr>
</p:sld>
</file>