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6138cc82164d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6f10781b7645ee"/>
  </p:sldMasterIdLst>
  <p:sldIdLst>
    <p:sldId xmlns:r="http://schemas.openxmlformats.org/officeDocument/2006/relationships" id="256" r:id="R8a4a8bdefec54694"/>
    <p:sldId xmlns:r="http://schemas.openxmlformats.org/officeDocument/2006/relationships" id="257" r:id="R199edd3e7cb74e7e"/>
    <p:sldId xmlns:r="http://schemas.openxmlformats.org/officeDocument/2006/relationships" id="258" r:id="R670cb28de9ed4331"/>
    <p:sldId xmlns:r="http://schemas.openxmlformats.org/officeDocument/2006/relationships" id="259" r:id="R768c81d798e24973"/>
    <p:sldId xmlns:r="http://schemas.openxmlformats.org/officeDocument/2006/relationships" id="260" r:id="R2085151de8954d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6f10781b7645ee" /><Relationship Type="http://schemas.openxmlformats.org/officeDocument/2006/relationships/slide" Target="/ppt/slides/slide1.xml" Id="R8a4a8bdefec54694" /><Relationship Type="http://schemas.openxmlformats.org/officeDocument/2006/relationships/slide" Target="/ppt/slides/slide2.xml" Id="R199edd3e7cb74e7e" /><Relationship Type="http://schemas.openxmlformats.org/officeDocument/2006/relationships/slide" Target="/ppt/slides/slide3.xml" Id="R670cb28de9ed4331" /><Relationship Type="http://schemas.openxmlformats.org/officeDocument/2006/relationships/slide" Target="/ppt/slides/slide4.xml" Id="R768c81d798e24973" /><Relationship Type="http://schemas.openxmlformats.org/officeDocument/2006/relationships/slide" Target="/ppt/slides/slide5.xml" Id="R2085151de8954d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c7233a898647b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a05c89b8cf43ea" /><Relationship Type="http://schemas.openxmlformats.org/officeDocument/2006/relationships/theme" Target="/ppt/slideMasters/theme/theme1.xml" Id="R05a75c8d284540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a05c89b8cf43e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ac215eeb294bf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267209e58c482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d597b28a6446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ebdb9b762f43b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c1a6bbc290459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SPAREBANKEN MØRES PENSJONSKASSE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MØRES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SPAREBANKEN MØRES PENSJONSKASSE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MØRES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MØRES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MØRES PENSJONSKASSE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Keiser Wilhelmsg 29 - 33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6003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11 30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carl.lien@gabler.no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977 089 948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SPAREBANKEN MØRES PENSJONSKASSE</a:t>
            </a:r>
          </a:p>
        </p:txBody>
      </p:sp>
    </p:spTree>
  </p:cSld>
  <p:clrMapOvr>
    <a:masterClrMapping xmlns:a="http://schemas.openxmlformats.org/drawingml/2006/main"/>
  </p:clrMapOvr>
</p:sld>
</file>