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b0038f7834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ba2717e4fa4b4b"/>
  </p:sldMasterIdLst>
  <p:sldIdLst>
    <p:sldId xmlns:r="http://schemas.openxmlformats.org/officeDocument/2006/relationships" id="256" r:id="R32bdd262195e4cc5"/>
    <p:sldId xmlns:r="http://schemas.openxmlformats.org/officeDocument/2006/relationships" id="257" r:id="Ra818ea07e56641f6"/>
    <p:sldId xmlns:r="http://schemas.openxmlformats.org/officeDocument/2006/relationships" id="258" r:id="R15f5609c6ec4493d"/>
    <p:sldId xmlns:r="http://schemas.openxmlformats.org/officeDocument/2006/relationships" id="259" r:id="R20ee7d09705f4859"/>
    <p:sldId xmlns:r="http://schemas.openxmlformats.org/officeDocument/2006/relationships" id="260" r:id="Rda0b815260d746cc"/>
    <p:sldId xmlns:r="http://schemas.openxmlformats.org/officeDocument/2006/relationships" id="261" r:id="R0b2c6eaf7dd540a7"/>
    <p:sldId xmlns:r="http://schemas.openxmlformats.org/officeDocument/2006/relationships" id="262" r:id="R8fcf0898469c4b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a2717e4fa4b4b" /><Relationship Type="http://schemas.openxmlformats.org/officeDocument/2006/relationships/slide" Target="/ppt/slides/slide1.xml" Id="R32bdd262195e4cc5" /><Relationship Type="http://schemas.openxmlformats.org/officeDocument/2006/relationships/slide" Target="/ppt/slides/slide2.xml" Id="Ra818ea07e56641f6" /><Relationship Type="http://schemas.openxmlformats.org/officeDocument/2006/relationships/slide" Target="/ppt/slides/slide3.xml" Id="R15f5609c6ec4493d" /><Relationship Type="http://schemas.openxmlformats.org/officeDocument/2006/relationships/slide" Target="/ppt/slides/slide4.xml" Id="R20ee7d09705f4859" /><Relationship Type="http://schemas.openxmlformats.org/officeDocument/2006/relationships/slide" Target="/ppt/slides/slide5.xml" Id="Rda0b815260d746cc" /><Relationship Type="http://schemas.openxmlformats.org/officeDocument/2006/relationships/slide" Target="/ppt/slides/slide6.xml" Id="R0b2c6eaf7dd540a7" /><Relationship Type="http://schemas.openxmlformats.org/officeDocument/2006/relationships/slide" Target="/ppt/slides/slide7.xml" Id="R8fcf0898469c4b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0fa85a0f2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d01b1a46e404c" /><Relationship Type="http://schemas.openxmlformats.org/officeDocument/2006/relationships/theme" Target="/ppt/slideMasters/theme/theme1.xml" Id="R04e60fa14712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d01b1a46e40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f6b88072a4e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add7ac430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b5d0f1e96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363af55ae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94eef395244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400040a7145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6dbd8f5504b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