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766c24476a4e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28bb6946c74212"/>
  </p:sldMasterIdLst>
  <p:sldIdLst>
    <p:sldId xmlns:r="http://schemas.openxmlformats.org/officeDocument/2006/relationships" id="256" r:id="Rff84d5f949db4d9e"/>
    <p:sldId xmlns:r="http://schemas.openxmlformats.org/officeDocument/2006/relationships" id="257" r:id="R218f11bd08654462"/>
    <p:sldId xmlns:r="http://schemas.openxmlformats.org/officeDocument/2006/relationships" id="258" r:id="R95249ed1564e499c"/>
    <p:sldId xmlns:r="http://schemas.openxmlformats.org/officeDocument/2006/relationships" id="259" r:id="R5301da60fbb34890"/>
    <p:sldId xmlns:r="http://schemas.openxmlformats.org/officeDocument/2006/relationships" id="260" r:id="R8df6eb7a984c4807"/>
    <p:sldId xmlns:r="http://schemas.openxmlformats.org/officeDocument/2006/relationships" id="261" r:id="R583887baf5c34fe9"/>
    <p:sldId xmlns:r="http://schemas.openxmlformats.org/officeDocument/2006/relationships" id="262" r:id="R5eca516ad2d14d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28bb6946c74212" /><Relationship Type="http://schemas.openxmlformats.org/officeDocument/2006/relationships/slide" Target="/ppt/slides/slide1.xml" Id="Rff84d5f949db4d9e" /><Relationship Type="http://schemas.openxmlformats.org/officeDocument/2006/relationships/slide" Target="/ppt/slides/slide2.xml" Id="R218f11bd08654462" /><Relationship Type="http://schemas.openxmlformats.org/officeDocument/2006/relationships/slide" Target="/ppt/slides/slide3.xml" Id="R95249ed1564e499c" /><Relationship Type="http://schemas.openxmlformats.org/officeDocument/2006/relationships/slide" Target="/ppt/slides/slide4.xml" Id="R5301da60fbb34890" /><Relationship Type="http://schemas.openxmlformats.org/officeDocument/2006/relationships/slide" Target="/ppt/slides/slide5.xml" Id="R8df6eb7a984c4807" /><Relationship Type="http://schemas.openxmlformats.org/officeDocument/2006/relationships/slide" Target="/ppt/slides/slide6.xml" Id="R583887baf5c34fe9" /><Relationship Type="http://schemas.openxmlformats.org/officeDocument/2006/relationships/slide" Target="/ppt/slides/slide7.xml" Id="R5eca516ad2d14d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66946b956045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7c433b53bd43d2" /><Relationship Type="http://schemas.openxmlformats.org/officeDocument/2006/relationships/theme" Target="/ppt/slideMasters/theme/theme1.xml" Id="R3e2cb57e886243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7c433b53bd43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2bee101b9f48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a54d67a69d41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8223ec2c5441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a448ea274e44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588b55707a46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83f69e5ff24b4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cfa43ea2334f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KREATØR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KREATØR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KREATØR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KREATØR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KREATØR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KREATØR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1 044 250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706 435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423 993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8 083 826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13 545 959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KREATØR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INGEBJØRG THORBJØRNSEN MØRCH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 IVAR MØRCH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KREATØR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Strandpromenaden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4608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979 341 865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KREATØR AS</a:t>
            </a:r>
          </a:p>
        </p:txBody>
      </p:sp>
    </p:spTree>
  </p:cSld>
  <p:clrMapOvr>
    <a:masterClrMapping xmlns:a="http://schemas.openxmlformats.org/drawingml/2006/main"/>
  </p:clrMapOvr>
</p:sld>
</file>