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320fbb21443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c20b2078347f9"/>
  </p:sldMasterIdLst>
  <p:sldIdLst>
    <p:sldId xmlns:r="http://schemas.openxmlformats.org/officeDocument/2006/relationships" id="256" r:id="Rdf0d6fcc8d8b4679"/>
    <p:sldId xmlns:r="http://schemas.openxmlformats.org/officeDocument/2006/relationships" id="257" r:id="Re99fe233ceee4d83"/>
    <p:sldId xmlns:r="http://schemas.openxmlformats.org/officeDocument/2006/relationships" id="258" r:id="R64ba8be95e3148c7"/>
    <p:sldId xmlns:r="http://schemas.openxmlformats.org/officeDocument/2006/relationships" id="259" r:id="R3aaabae4316b4746"/>
    <p:sldId xmlns:r="http://schemas.openxmlformats.org/officeDocument/2006/relationships" id="260" r:id="Rb1f082dcbde347b0"/>
    <p:sldId xmlns:r="http://schemas.openxmlformats.org/officeDocument/2006/relationships" id="261" r:id="R8168784108124b4a"/>
    <p:sldId xmlns:r="http://schemas.openxmlformats.org/officeDocument/2006/relationships" id="262" r:id="R04a005a9c0b240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c20b2078347f9" /><Relationship Type="http://schemas.openxmlformats.org/officeDocument/2006/relationships/slide" Target="/ppt/slides/slide1.xml" Id="Rdf0d6fcc8d8b4679" /><Relationship Type="http://schemas.openxmlformats.org/officeDocument/2006/relationships/slide" Target="/ppt/slides/slide2.xml" Id="Re99fe233ceee4d83" /><Relationship Type="http://schemas.openxmlformats.org/officeDocument/2006/relationships/slide" Target="/ppt/slides/slide3.xml" Id="R64ba8be95e3148c7" /><Relationship Type="http://schemas.openxmlformats.org/officeDocument/2006/relationships/slide" Target="/ppt/slides/slide4.xml" Id="R3aaabae4316b4746" /><Relationship Type="http://schemas.openxmlformats.org/officeDocument/2006/relationships/slide" Target="/ppt/slides/slide5.xml" Id="Rb1f082dcbde347b0" /><Relationship Type="http://schemas.openxmlformats.org/officeDocument/2006/relationships/slide" Target="/ppt/slides/slide6.xml" Id="R8168784108124b4a" /><Relationship Type="http://schemas.openxmlformats.org/officeDocument/2006/relationships/slide" Target="/ppt/slides/slide7.xml" Id="R04a005a9c0b240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43407b86148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0076ce2c34838" /><Relationship Type="http://schemas.openxmlformats.org/officeDocument/2006/relationships/theme" Target="/ppt/slideMasters/theme/theme1.xml" Id="R8bb3965ff1c9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f0076ce2c3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827d432844c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147be1d2d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439af4a87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bbecf52fe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d5ad462134c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c55c2bc8741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b4ae99dc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ØKONOMIRINGEN VÅLER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ØKONOMIRINGEN VÅLER AS ble etablert [år] og holder til i Våler I Solør.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11 354 844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1 286 160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9 894 603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NYBORG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Vålgutua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2436 Våler I Solør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42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ØKONOMIRINGEN VÅLER AS</a:t>
            </a:r>
          </a:p>
        </p:txBody>
      </p:sp>
    </p:spTree>
  </p:cSld>
  <p:clrMapOvr>
    <a:masterClrMapping xmlns:a="http://schemas.openxmlformats.org/drawingml/2006/main"/>
  </p:clrMapOvr>
</p:sld>
</file>