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381bfd523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0add6327942db"/>
  </p:sldMasterIdLst>
  <p:sldIdLst>
    <p:sldId xmlns:r="http://schemas.openxmlformats.org/officeDocument/2006/relationships" id="256" r:id="R2921195744c048a5"/>
    <p:sldId xmlns:r="http://schemas.openxmlformats.org/officeDocument/2006/relationships" id="257" r:id="R590bec58b2134d41"/>
    <p:sldId xmlns:r="http://schemas.openxmlformats.org/officeDocument/2006/relationships" id="258" r:id="R70b3a680692e46dc"/>
    <p:sldId xmlns:r="http://schemas.openxmlformats.org/officeDocument/2006/relationships" id="259" r:id="R859037120f014b03"/>
    <p:sldId xmlns:r="http://schemas.openxmlformats.org/officeDocument/2006/relationships" id="260" r:id="R20e24368126d4b6d"/>
    <p:sldId xmlns:r="http://schemas.openxmlformats.org/officeDocument/2006/relationships" id="261" r:id="Rea00ecf955674bb5"/>
    <p:sldId xmlns:r="http://schemas.openxmlformats.org/officeDocument/2006/relationships" id="262" r:id="Rb62eda2005d14c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0add6327942db" /><Relationship Type="http://schemas.openxmlformats.org/officeDocument/2006/relationships/slide" Target="/ppt/slides/slide1.xml" Id="R2921195744c048a5" /><Relationship Type="http://schemas.openxmlformats.org/officeDocument/2006/relationships/slide" Target="/ppt/slides/slide2.xml" Id="R590bec58b2134d41" /><Relationship Type="http://schemas.openxmlformats.org/officeDocument/2006/relationships/slide" Target="/ppt/slides/slide3.xml" Id="R70b3a680692e46dc" /><Relationship Type="http://schemas.openxmlformats.org/officeDocument/2006/relationships/slide" Target="/ppt/slides/slide4.xml" Id="R859037120f014b03" /><Relationship Type="http://schemas.openxmlformats.org/officeDocument/2006/relationships/slide" Target="/ppt/slides/slide5.xml" Id="R20e24368126d4b6d" /><Relationship Type="http://schemas.openxmlformats.org/officeDocument/2006/relationships/slide" Target="/ppt/slides/slide6.xml" Id="Rea00ecf955674bb5" /><Relationship Type="http://schemas.openxmlformats.org/officeDocument/2006/relationships/slide" Target="/ppt/slides/slide7.xml" Id="Rb62eda2005d14c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424c996e9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9869a73d14902" /><Relationship Type="http://schemas.openxmlformats.org/officeDocument/2006/relationships/theme" Target="/ppt/slideMasters/theme/theme1.xml" Id="R9d657bfef103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9869a73d1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4c42104714e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897a76206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96ada9ccb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c9ab5625c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547e597294a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05c7bb1c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9a6f251b2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NILSEN-NYGAARD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NILSEN-NYGAARD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34 883 993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5, Kock-Sentret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20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