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4960e20d4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4b995d66c94066"/>
  </p:sldMasterIdLst>
  <p:sldIdLst>
    <p:sldId xmlns:r="http://schemas.openxmlformats.org/officeDocument/2006/relationships" id="256" r:id="R9a06d9e79efa4fac"/>
    <p:sldId xmlns:r="http://schemas.openxmlformats.org/officeDocument/2006/relationships" id="257" r:id="Ra1593aad82b641d4"/>
    <p:sldId xmlns:r="http://schemas.openxmlformats.org/officeDocument/2006/relationships" id="258" r:id="Ra1476bd2651347e7"/>
    <p:sldId xmlns:r="http://schemas.openxmlformats.org/officeDocument/2006/relationships" id="259" r:id="R83c6125355b24497"/>
    <p:sldId xmlns:r="http://schemas.openxmlformats.org/officeDocument/2006/relationships" id="260" r:id="Rd0bed908f9f341c3"/>
    <p:sldId xmlns:r="http://schemas.openxmlformats.org/officeDocument/2006/relationships" id="261" r:id="R4b41acdbd31d42ce"/>
    <p:sldId xmlns:r="http://schemas.openxmlformats.org/officeDocument/2006/relationships" id="262" r:id="R075b3a8d793f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b995d66c94066" /><Relationship Type="http://schemas.openxmlformats.org/officeDocument/2006/relationships/slide" Target="/ppt/slides/slide1.xml" Id="R9a06d9e79efa4fac" /><Relationship Type="http://schemas.openxmlformats.org/officeDocument/2006/relationships/slide" Target="/ppt/slides/slide2.xml" Id="Ra1593aad82b641d4" /><Relationship Type="http://schemas.openxmlformats.org/officeDocument/2006/relationships/slide" Target="/ppt/slides/slide3.xml" Id="Ra1476bd2651347e7" /><Relationship Type="http://schemas.openxmlformats.org/officeDocument/2006/relationships/slide" Target="/ppt/slides/slide4.xml" Id="R83c6125355b24497" /><Relationship Type="http://schemas.openxmlformats.org/officeDocument/2006/relationships/slide" Target="/ppt/slides/slide5.xml" Id="Rd0bed908f9f341c3" /><Relationship Type="http://schemas.openxmlformats.org/officeDocument/2006/relationships/slide" Target="/ppt/slides/slide6.xml" Id="R4b41acdbd31d42ce" /><Relationship Type="http://schemas.openxmlformats.org/officeDocument/2006/relationships/slide" Target="/ppt/slides/slide7.xml" Id="R075b3a8d793f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2b11e6700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c297df4894720" /><Relationship Type="http://schemas.openxmlformats.org/officeDocument/2006/relationships/theme" Target="/ppt/slideMasters/theme/theme1.xml" Id="R4a48c1bbaf63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c297df489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d1161905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2fe618a6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24f103a69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e6c36fb13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67fb43290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5af0039b74c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47d22b6a941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HELGELAND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HELGELAND INVEST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116 832 598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120 449 102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