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6f0d86524546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59321b0f8f423f"/>
  </p:sldMasterIdLst>
  <p:sldIdLst>
    <p:sldId xmlns:r="http://schemas.openxmlformats.org/officeDocument/2006/relationships" id="256" r:id="Rf77c765859b1447d"/>
    <p:sldId xmlns:r="http://schemas.openxmlformats.org/officeDocument/2006/relationships" id="257" r:id="Re26facb5c6484d67"/>
    <p:sldId xmlns:r="http://schemas.openxmlformats.org/officeDocument/2006/relationships" id="258" r:id="Rf1f0c64738d74cb0"/>
    <p:sldId xmlns:r="http://schemas.openxmlformats.org/officeDocument/2006/relationships" id="259" r:id="R9d6bea21a599419c"/>
    <p:sldId xmlns:r="http://schemas.openxmlformats.org/officeDocument/2006/relationships" id="260" r:id="R78d409efb9f74ed1"/>
    <p:sldId xmlns:r="http://schemas.openxmlformats.org/officeDocument/2006/relationships" id="261" r:id="R128e4f20f79a46f3"/>
    <p:sldId xmlns:r="http://schemas.openxmlformats.org/officeDocument/2006/relationships" id="262" r:id="Rdb370002c9b042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59321b0f8f423f" /><Relationship Type="http://schemas.openxmlformats.org/officeDocument/2006/relationships/slide" Target="/ppt/slides/slide1.xml" Id="Rf77c765859b1447d" /><Relationship Type="http://schemas.openxmlformats.org/officeDocument/2006/relationships/slide" Target="/ppt/slides/slide2.xml" Id="Re26facb5c6484d67" /><Relationship Type="http://schemas.openxmlformats.org/officeDocument/2006/relationships/slide" Target="/ppt/slides/slide3.xml" Id="Rf1f0c64738d74cb0" /><Relationship Type="http://schemas.openxmlformats.org/officeDocument/2006/relationships/slide" Target="/ppt/slides/slide4.xml" Id="R9d6bea21a599419c" /><Relationship Type="http://schemas.openxmlformats.org/officeDocument/2006/relationships/slide" Target="/ppt/slides/slide5.xml" Id="R78d409efb9f74ed1" /><Relationship Type="http://schemas.openxmlformats.org/officeDocument/2006/relationships/slide" Target="/ppt/slides/slide6.xml" Id="R128e4f20f79a46f3" /><Relationship Type="http://schemas.openxmlformats.org/officeDocument/2006/relationships/slide" Target="/ppt/slides/slide7.xml" Id="Rdb370002c9b042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436f13ff0845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097716266c44aa" /><Relationship Type="http://schemas.openxmlformats.org/officeDocument/2006/relationships/theme" Target="/ppt/slideMasters/theme/theme1.xml" Id="Re78253d6050a40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b097716266c44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fa8e77d91c4a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9fe218c35444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de83cae864d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ca6173ed234d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f209a04aa249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a67e3220b442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e2b888046c47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 RANA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 RANA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−9 780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5 546 241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37 256 941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43 437 677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KENT OVE ØIJORD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Midtveien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8616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979 908 598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 RANA AS</a:t>
            </a:r>
          </a:p>
        </p:txBody>
      </p:sp>
    </p:spTree>
  </p:cSld>
  <p:clrMapOvr>
    <a:masterClrMapping xmlns:a="http://schemas.openxmlformats.org/drawingml/2006/main"/>
  </p:clrMapOvr>
</p:sld>
</file>