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fda4b69dcc41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31fd65372242a2"/>
  </p:sldMasterIdLst>
  <p:sldIdLst>
    <p:sldId xmlns:r="http://schemas.openxmlformats.org/officeDocument/2006/relationships" id="256" r:id="R39d1470a520940a2"/>
    <p:sldId xmlns:r="http://schemas.openxmlformats.org/officeDocument/2006/relationships" id="257" r:id="R02c7e01338454b1c"/>
    <p:sldId xmlns:r="http://schemas.openxmlformats.org/officeDocument/2006/relationships" id="258" r:id="R38b1f00f97fa48bd"/>
    <p:sldId xmlns:r="http://schemas.openxmlformats.org/officeDocument/2006/relationships" id="259" r:id="R8ba3fa0fc8014428"/>
    <p:sldId xmlns:r="http://schemas.openxmlformats.org/officeDocument/2006/relationships" id="260" r:id="R0ea834fd4dc2440b"/>
    <p:sldId xmlns:r="http://schemas.openxmlformats.org/officeDocument/2006/relationships" id="261" r:id="R392865e79cd34ba0"/>
    <p:sldId xmlns:r="http://schemas.openxmlformats.org/officeDocument/2006/relationships" id="262" r:id="R77ed46111ca146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31fd65372242a2" /><Relationship Type="http://schemas.openxmlformats.org/officeDocument/2006/relationships/slide" Target="/ppt/slides/slide1.xml" Id="R39d1470a520940a2" /><Relationship Type="http://schemas.openxmlformats.org/officeDocument/2006/relationships/slide" Target="/ppt/slides/slide2.xml" Id="R02c7e01338454b1c" /><Relationship Type="http://schemas.openxmlformats.org/officeDocument/2006/relationships/slide" Target="/ppt/slides/slide3.xml" Id="R38b1f00f97fa48bd" /><Relationship Type="http://schemas.openxmlformats.org/officeDocument/2006/relationships/slide" Target="/ppt/slides/slide4.xml" Id="R8ba3fa0fc8014428" /><Relationship Type="http://schemas.openxmlformats.org/officeDocument/2006/relationships/slide" Target="/ppt/slides/slide5.xml" Id="R0ea834fd4dc2440b" /><Relationship Type="http://schemas.openxmlformats.org/officeDocument/2006/relationships/slide" Target="/ppt/slides/slide6.xml" Id="R392865e79cd34ba0" /><Relationship Type="http://schemas.openxmlformats.org/officeDocument/2006/relationships/slide" Target="/ppt/slides/slide7.xml" Id="R77ed46111ca146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20a71a85f646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42ea8569324998" /><Relationship Type="http://schemas.openxmlformats.org/officeDocument/2006/relationships/theme" Target="/ppt/slideMasters/theme/theme1.xml" Id="R25bc2f36cb9044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42ea85693249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5fa93619b445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005d808ee347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bb89c151847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f567e5022646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d1ffe334ce4a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afe805a24c42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7487eadad348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HUK INVEST AS ble etablert [år] og holder til i Ulsteinvik.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−580 039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5 073 041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49 063 212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51 063 212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IRENE ULSTEIN KLUNGSØYR  –  31,6 %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IRENE ULSTEIN KLUNGSØYR  –  30,9 %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CHRISTINA KLUNGSØYR BRENNUM  –  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RENATE AUSTRHEIM  –  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ROLF-HENNING ULSTEIN KLUNGSØYR  –  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CHRISTINA KLUNGSØYR BRENNUM  –  6,2 %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Rolf- Henning Ulstein Klungsøyr, Hansvika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979 970 633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HUK INVEST AS</a:t>
            </a:r>
          </a:p>
        </p:txBody>
      </p:sp>
    </p:spTree>
  </p:cSld>
  <p:clrMapOvr>
    <a:masterClrMapping xmlns:a="http://schemas.openxmlformats.org/drawingml/2006/main"/>
  </p:clrMapOvr>
</p:sld>
</file>