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1e32547677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26ad92ec446b7"/>
  </p:sldMasterIdLst>
  <p:sldIdLst>
    <p:sldId xmlns:r="http://schemas.openxmlformats.org/officeDocument/2006/relationships" id="256" r:id="Rd9c17dd439494786"/>
    <p:sldId xmlns:r="http://schemas.openxmlformats.org/officeDocument/2006/relationships" id="257" r:id="R612a95b9bf434e69"/>
    <p:sldId xmlns:r="http://schemas.openxmlformats.org/officeDocument/2006/relationships" id="258" r:id="Ra820fb84249640cc"/>
    <p:sldId xmlns:r="http://schemas.openxmlformats.org/officeDocument/2006/relationships" id="259" r:id="Rf40bc234fd544d15"/>
    <p:sldId xmlns:r="http://schemas.openxmlformats.org/officeDocument/2006/relationships" id="260" r:id="R39e77b6845a74f04"/>
    <p:sldId xmlns:r="http://schemas.openxmlformats.org/officeDocument/2006/relationships" id="261" r:id="Rd2efd59a94414eaf"/>
    <p:sldId xmlns:r="http://schemas.openxmlformats.org/officeDocument/2006/relationships" id="262" r:id="R6c4c88a3790049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26ad92ec446b7" /><Relationship Type="http://schemas.openxmlformats.org/officeDocument/2006/relationships/slide" Target="/ppt/slides/slide1.xml" Id="Rd9c17dd439494786" /><Relationship Type="http://schemas.openxmlformats.org/officeDocument/2006/relationships/slide" Target="/ppt/slides/slide2.xml" Id="R612a95b9bf434e69" /><Relationship Type="http://schemas.openxmlformats.org/officeDocument/2006/relationships/slide" Target="/ppt/slides/slide3.xml" Id="Ra820fb84249640cc" /><Relationship Type="http://schemas.openxmlformats.org/officeDocument/2006/relationships/slide" Target="/ppt/slides/slide4.xml" Id="Rf40bc234fd544d15" /><Relationship Type="http://schemas.openxmlformats.org/officeDocument/2006/relationships/slide" Target="/ppt/slides/slide5.xml" Id="R39e77b6845a74f04" /><Relationship Type="http://schemas.openxmlformats.org/officeDocument/2006/relationships/slide" Target="/ppt/slides/slide6.xml" Id="Rd2efd59a94414eaf" /><Relationship Type="http://schemas.openxmlformats.org/officeDocument/2006/relationships/slide" Target="/ppt/slides/slide7.xml" Id="R6c4c88a3790049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b03c25e79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2f41b73694b59" /><Relationship Type="http://schemas.openxmlformats.org/officeDocument/2006/relationships/theme" Target="/ppt/slideMasters/theme/theme1.xml" Id="R85fe74bbddd7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2f41b7369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058248226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d8a339a17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0887fab8f49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bd4ff4ab3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612421d24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f96d630f2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f9ee9a3a345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BRYNJAR GEIR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GEIR INNOVATION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−2 560 061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Kastanjeveien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