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d762ef0831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b89137d734498"/>
  </p:sldMasterIdLst>
  <p:sldIdLst>
    <p:sldId xmlns:r="http://schemas.openxmlformats.org/officeDocument/2006/relationships" id="256" r:id="R94832f90b75d4bee"/>
    <p:sldId xmlns:r="http://schemas.openxmlformats.org/officeDocument/2006/relationships" id="257" r:id="R19d4809235094019"/>
    <p:sldId xmlns:r="http://schemas.openxmlformats.org/officeDocument/2006/relationships" id="258" r:id="Ra4a6253459cc45b7"/>
    <p:sldId xmlns:r="http://schemas.openxmlformats.org/officeDocument/2006/relationships" id="259" r:id="R3d03441d665647b8"/>
    <p:sldId xmlns:r="http://schemas.openxmlformats.org/officeDocument/2006/relationships" id="260" r:id="R70eddf324df643c9"/>
    <p:sldId xmlns:r="http://schemas.openxmlformats.org/officeDocument/2006/relationships" id="261" r:id="Rf92555c3178a42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b89137d734498" /><Relationship Type="http://schemas.openxmlformats.org/officeDocument/2006/relationships/slide" Target="/ppt/slides/slide1.xml" Id="R94832f90b75d4bee" /><Relationship Type="http://schemas.openxmlformats.org/officeDocument/2006/relationships/slide" Target="/ppt/slides/slide2.xml" Id="R19d4809235094019" /><Relationship Type="http://schemas.openxmlformats.org/officeDocument/2006/relationships/slide" Target="/ppt/slides/slide3.xml" Id="Ra4a6253459cc45b7" /><Relationship Type="http://schemas.openxmlformats.org/officeDocument/2006/relationships/slide" Target="/ppt/slides/slide4.xml" Id="R3d03441d665647b8" /><Relationship Type="http://schemas.openxmlformats.org/officeDocument/2006/relationships/slide" Target="/ppt/slides/slide5.xml" Id="R70eddf324df643c9" /><Relationship Type="http://schemas.openxmlformats.org/officeDocument/2006/relationships/slide" Target="/ppt/slides/slide6.xml" Id="Rf92555c3178a42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717d0255241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8e401bf0c4cb0" /><Relationship Type="http://schemas.openxmlformats.org/officeDocument/2006/relationships/theme" Target="/ppt/slideMasters/theme/theme1.xml" Id="R6c0b54fea4954a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28e401bf0c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27911f01b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ad2cc09874e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08e665e96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58233eaf142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40f5ec1c446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932e8a61949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