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2cf195f79e41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7116ad8b0548bf"/>
  </p:sldMasterIdLst>
  <p:sldIdLst>
    <p:sldId xmlns:r="http://schemas.openxmlformats.org/officeDocument/2006/relationships" id="256" r:id="R588755047efa4124"/>
    <p:sldId xmlns:r="http://schemas.openxmlformats.org/officeDocument/2006/relationships" id="257" r:id="R0fe185380326437e"/>
    <p:sldId xmlns:r="http://schemas.openxmlformats.org/officeDocument/2006/relationships" id="258" r:id="R1257e4d4793740d5"/>
    <p:sldId xmlns:r="http://schemas.openxmlformats.org/officeDocument/2006/relationships" id="259" r:id="Rc7cf62e6dfc7432e"/>
    <p:sldId xmlns:r="http://schemas.openxmlformats.org/officeDocument/2006/relationships" id="260" r:id="Rba5574ac962c48ae"/>
    <p:sldId xmlns:r="http://schemas.openxmlformats.org/officeDocument/2006/relationships" id="261" r:id="R674317a7fc634e5a"/>
    <p:sldId xmlns:r="http://schemas.openxmlformats.org/officeDocument/2006/relationships" id="262" r:id="R38efd27540514e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7116ad8b0548bf" /><Relationship Type="http://schemas.openxmlformats.org/officeDocument/2006/relationships/slide" Target="/ppt/slides/slide1.xml" Id="R588755047efa4124" /><Relationship Type="http://schemas.openxmlformats.org/officeDocument/2006/relationships/slide" Target="/ppt/slides/slide2.xml" Id="R0fe185380326437e" /><Relationship Type="http://schemas.openxmlformats.org/officeDocument/2006/relationships/slide" Target="/ppt/slides/slide3.xml" Id="R1257e4d4793740d5" /><Relationship Type="http://schemas.openxmlformats.org/officeDocument/2006/relationships/slide" Target="/ppt/slides/slide4.xml" Id="Rc7cf62e6dfc7432e" /><Relationship Type="http://schemas.openxmlformats.org/officeDocument/2006/relationships/slide" Target="/ppt/slides/slide5.xml" Id="Rba5574ac962c48ae" /><Relationship Type="http://schemas.openxmlformats.org/officeDocument/2006/relationships/slide" Target="/ppt/slides/slide6.xml" Id="R674317a7fc634e5a" /><Relationship Type="http://schemas.openxmlformats.org/officeDocument/2006/relationships/slide" Target="/ppt/slides/slide7.xml" Id="R38efd27540514e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7a8bea967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4ad3454074927" /><Relationship Type="http://schemas.openxmlformats.org/officeDocument/2006/relationships/theme" Target="/ppt/slideMasters/theme/theme1.xml" Id="R05a8cda9f04f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4ad34540749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3b49dbcfc465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e7abce3be4b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301148fa9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f1b005d3245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e3aaf103d43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0a7fbd4ea4e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3c2720dc54e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HERSLETH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HERSLETH HOLDING AS ble etablert [år] og holder til i Sperrebotn.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1 886 603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588 315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1 030 236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39 153 100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40 396 461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 HERSLETH HOLDING AS  –  47,4 %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HERTO HOLDING AS  –  47,4 %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 LOVISE GUREN HERSLETH  –  5,1 %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Våkveien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1591 Sperrebotn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980 379 639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HERSLETH HOLDING AS</a:t>
            </a:r>
          </a:p>
        </p:txBody>
      </p:sp>
    </p:spTree>
  </p:cSld>
  <p:clrMapOvr>
    <a:masterClrMapping xmlns:a="http://schemas.openxmlformats.org/drawingml/2006/main"/>
  </p:clrMapOvr>
</p:sld>
</file>