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6a38e09ac48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e4015eef74fc4"/>
  </p:sldMasterIdLst>
  <p:sldIdLst>
    <p:sldId xmlns:r="http://schemas.openxmlformats.org/officeDocument/2006/relationships" id="256" r:id="R16b1765c78284631"/>
    <p:sldId xmlns:r="http://schemas.openxmlformats.org/officeDocument/2006/relationships" id="257" r:id="R5dfeafa615ce4499"/>
    <p:sldId xmlns:r="http://schemas.openxmlformats.org/officeDocument/2006/relationships" id="258" r:id="R414cabbcbd6c415f"/>
    <p:sldId xmlns:r="http://schemas.openxmlformats.org/officeDocument/2006/relationships" id="259" r:id="R97c1f028f4c3416e"/>
    <p:sldId xmlns:r="http://schemas.openxmlformats.org/officeDocument/2006/relationships" id="260" r:id="R924a83a48fa544f9"/>
    <p:sldId xmlns:r="http://schemas.openxmlformats.org/officeDocument/2006/relationships" id="261" r:id="Raed45e6ada364cbe"/>
    <p:sldId xmlns:r="http://schemas.openxmlformats.org/officeDocument/2006/relationships" id="262" r:id="R6ec846531020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e4015eef74fc4" /><Relationship Type="http://schemas.openxmlformats.org/officeDocument/2006/relationships/slide" Target="/ppt/slides/slide1.xml" Id="R16b1765c78284631" /><Relationship Type="http://schemas.openxmlformats.org/officeDocument/2006/relationships/slide" Target="/ppt/slides/slide2.xml" Id="R5dfeafa615ce4499" /><Relationship Type="http://schemas.openxmlformats.org/officeDocument/2006/relationships/slide" Target="/ppt/slides/slide3.xml" Id="R414cabbcbd6c415f" /><Relationship Type="http://schemas.openxmlformats.org/officeDocument/2006/relationships/slide" Target="/ppt/slides/slide4.xml" Id="R97c1f028f4c3416e" /><Relationship Type="http://schemas.openxmlformats.org/officeDocument/2006/relationships/slide" Target="/ppt/slides/slide5.xml" Id="R924a83a48fa544f9" /><Relationship Type="http://schemas.openxmlformats.org/officeDocument/2006/relationships/slide" Target="/ppt/slides/slide6.xml" Id="Raed45e6ada364cbe" /><Relationship Type="http://schemas.openxmlformats.org/officeDocument/2006/relationships/slide" Target="/ppt/slides/slide7.xml" Id="R6ec846531020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1ee9f259e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0cd3d6f594b82" /><Relationship Type="http://schemas.openxmlformats.org/officeDocument/2006/relationships/theme" Target="/ppt/slideMasters/theme/theme1.xml" Id="R552c57d94caf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10cd3d6f59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7e30b520a43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7a52482f6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14abfe86a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82d22cbbc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e4814c4e5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c3dac66134e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704630720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5 239 657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−7 531 363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17 365 282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75 526 177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105 088 838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FRELSESARMEEN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KIRKENS BYMISJON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 –  11,8 %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HOVEDORGANISASJONEN KA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37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post@knif.no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www.knif.no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AS</a:t>
            </a:r>
          </a:p>
        </p:txBody>
      </p:sp>
    </p:spTree>
  </p:cSld>
  <p:clrMapOvr>
    <a:masterClrMapping xmlns:a="http://schemas.openxmlformats.org/drawingml/2006/main"/>
  </p:clrMapOvr>
</p:sld>
</file>