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ae9e40acd64f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736159f774703"/>
  </p:sldMasterIdLst>
  <p:sldIdLst>
    <p:sldId xmlns:r="http://schemas.openxmlformats.org/officeDocument/2006/relationships" id="256" r:id="Ra08f4420ec2044d4"/>
    <p:sldId xmlns:r="http://schemas.openxmlformats.org/officeDocument/2006/relationships" id="257" r:id="R1f0bfcd4633e4db0"/>
    <p:sldId xmlns:r="http://schemas.openxmlformats.org/officeDocument/2006/relationships" id="258" r:id="R0300b4197c824037"/>
    <p:sldId xmlns:r="http://schemas.openxmlformats.org/officeDocument/2006/relationships" id="259" r:id="R945005f0ac234270"/>
    <p:sldId xmlns:r="http://schemas.openxmlformats.org/officeDocument/2006/relationships" id="260" r:id="Ra15a8d4b62454296"/>
    <p:sldId xmlns:r="http://schemas.openxmlformats.org/officeDocument/2006/relationships" id="261" r:id="R351bd07f6df54264"/>
    <p:sldId xmlns:r="http://schemas.openxmlformats.org/officeDocument/2006/relationships" id="262" r:id="R8bb502c7e9c44c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736159f774703" /><Relationship Type="http://schemas.openxmlformats.org/officeDocument/2006/relationships/slide" Target="/ppt/slides/slide1.xml" Id="Ra08f4420ec2044d4" /><Relationship Type="http://schemas.openxmlformats.org/officeDocument/2006/relationships/slide" Target="/ppt/slides/slide2.xml" Id="R1f0bfcd4633e4db0" /><Relationship Type="http://schemas.openxmlformats.org/officeDocument/2006/relationships/slide" Target="/ppt/slides/slide3.xml" Id="R0300b4197c824037" /><Relationship Type="http://schemas.openxmlformats.org/officeDocument/2006/relationships/slide" Target="/ppt/slides/slide4.xml" Id="R945005f0ac234270" /><Relationship Type="http://schemas.openxmlformats.org/officeDocument/2006/relationships/slide" Target="/ppt/slides/slide5.xml" Id="Ra15a8d4b62454296" /><Relationship Type="http://schemas.openxmlformats.org/officeDocument/2006/relationships/slide" Target="/ppt/slides/slide6.xml" Id="R351bd07f6df54264" /><Relationship Type="http://schemas.openxmlformats.org/officeDocument/2006/relationships/slide" Target="/ppt/slides/slide7.xml" Id="R8bb502c7e9c44c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0159d8ab54a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63852ad0f4589" /><Relationship Type="http://schemas.openxmlformats.org/officeDocument/2006/relationships/theme" Target="/ppt/slideMasters/theme/theme1.xml" Id="R3b3c4e160a3440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263852ad0f45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27d63efdd48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5790d871b43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aaf2e717f4b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4ef05dd9241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8074803524a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1b4087fe3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3a85a2f4d4c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BDT VIKEN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BDT VIKEN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66 501 953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5 742 853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5 060 530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15 005 498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26 182 293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BDT VIKEN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Braarudgate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3181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02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revisjon@bdtviken.no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www.bdtviken.no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980 995 151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BDT VIKEN AS</a:t>
            </a:r>
          </a:p>
        </p:txBody>
      </p:sp>
    </p:spTree>
  </p:cSld>
  <p:clrMapOvr>
    <a:masterClrMapping xmlns:a="http://schemas.openxmlformats.org/drawingml/2006/main"/>
  </p:clrMapOvr>
</p:sld>
</file>