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d87615da043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5801e079f247da"/>
  </p:sldMasterIdLst>
  <p:sldIdLst>
    <p:sldId xmlns:r="http://schemas.openxmlformats.org/officeDocument/2006/relationships" id="256" r:id="Rdf33f4551ee64a1a"/>
    <p:sldId xmlns:r="http://schemas.openxmlformats.org/officeDocument/2006/relationships" id="257" r:id="R5d4c1710f16545bd"/>
    <p:sldId xmlns:r="http://schemas.openxmlformats.org/officeDocument/2006/relationships" id="258" r:id="R7cc04eb0a71e4905"/>
    <p:sldId xmlns:r="http://schemas.openxmlformats.org/officeDocument/2006/relationships" id="259" r:id="Rb180793b820f4eca"/>
    <p:sldId xmlns:r="http://schemas.openxmlformats.org/officeDocument/2006/relationships" id="260" r:id="Rd86cba0b5d834d37"/>
    <p:sldId xmlns:r="http://schemas.openxmlformats.org/officeDocument/2006/relationships" id="261" r:id="R981c1848e9994d65"/>
    <p:sldId xmlns:r="http://schemas.openxmlformats.org/officeDocument/2006/relationships" id="262" r:id="R7553ff83bb0d4d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801e079f247da" /><Relationship Type="http://schemas.openxmlformats.org/officeDocument/2006/relationships/slide" Target="/ppt/slides/slide1.xml" Id="Rdf33f4551ee64a1a" /><Relationship Type="http://schemas.openxmlformats.org/officeDocument/2006/relationships/slide" Target="/ppt/slides/slide2.xml" Id="R5d4c1710f16545bd" /><Relationship Type="http://schemas.openxmlformats.org/officeDocument/2006/relationships/slide" Target="/ppt/slides/slide3.xml" Id="R7cc04eb0a71e4905" /><Relationship Type="http://schemas.openxmlformats.org/officeDocument/2006/relationships/slide" Target="/ppt/slides/slide4.xml" Id="Rb180793b820f4eca" /><Relationship Type="http://schemas.openxmlformats.org/officeDocument/2006/relationships/slide" Target="/ppt/slides/slide5.xml" Id="Rd86cba0b5d834d37" /><Relationship Type="http://schemas.openxmlformats.org/officeDocument/2006/relationships/slide" Target="/ppt/slides/slide6.xml" Id="R981c1848e9994d65" /><Relationship Type="http://schemas.openxmlformats.org/officeDocument/2006/relationships/slide" Target="/ppt/slides/slide7.xml" Id="R7553ff83bb0d4d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474125feb4a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4566dea7044c0" /><Relationship Type="http://schemas.openxmlformats.org/officeDocument/2006/relationships/theme" Target="/ppt/slideMasters/theme/theme1.xml" Id="R48cf87df96db4c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34566dea7044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efd1906984e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172c9c8674f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7e1528bd549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e49b953cf4c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3102c02e344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5b74fc9a44c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e9aa1db664c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EQUINOR ASSET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ASSET MANAGEMENT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191 428 000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67 310 000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55 119 000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129 191 000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309 929 000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Forusbeen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99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981 363 876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ASSET MANAGEMENT AS</a:t>
            </a:r>
          </a:p>
        </p:txBody>
      </p:sp>
    </p:spTree>
  </p:cSld>
  <p:clrMapOvr>
    <a:masterClrMapping xmlns:a="http://schemas.openxmlformats.org/drawingml/2006/main"/>
  </p:clrMapOvr>
</p:sld>
</file>