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8db2c630934b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7f077ab18a4fe8"/>
  </p:sldMasterIdLst>
  <p:sldIdLst>
    <p:sldId xmlns:r="http://schemas.openxmlformats.org/officeDocument/2006/relationships" id="256" r:id="R8f7e772bb53c4dc3"/>
    <p:sldId xmlns:r="http://schemas.openxmlformats.org/officeDocument/2006/relationships" id="257" r:id="R92dafaa5f32f4b87"/>
    <p:sldId xmlns:r="http://schemas.openxmlformats.org/officeDocument/2006/relationships" id="258" r:id="R00821e2133ae41e4"/>
    <p:sldId xmlns:r="http://schemas.openxmlformats.org/officeDocument/2006/relationships" id="259" r:id="R71a7fd2aff774fa9"/>
    <p:sldId xmlns:r="http://schemas.openxmlformats.org/officeDocument/2006/relationships" id="260" r:id="Rcb2a3beca4174c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7f077ab18a4fe8" /><Relationship Type="http://schemas.openxmlformats.org/officeDocument/2006/relationships/slide" Target="/ppt/slides/slide1.xml" Id="R8f7e772bb53c4dc3" /><Relationship Type="http://schemas.openxmlformats.org/officeDocument/2006/relationships/slide" Target="/ppt/slides/slide2.xml" Id="R92dafaa5f32f4b87" /><Relationship Type="http://schemas.openxmlformats.org/officeDocument/2006/relationships/slide" Target="/ppt/slides/slide3.xml" Id="R00821e2133ae41e4" /><Relationship Type="http://schemas.openxmlformats.org/officeDocument/2006/relationships/slide" Target="/ppt/slides/slide4.xml" Id="R71a7fd2aff774fa9" /><Relationship Type="http://schemas.openxmlformats.org/officeDocument/2006/relationships/slide" Target="/ppt/slides/slide5.xml" Id="Rcb2a3beca4174c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15666ed28c4a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707c88cc442bf" /><Relationship Type="http://schemas.openxmlformats.org/officeDocument/2006/relationships/theme" Target="/ppt/slideMasters/theme/theme1.xml" Id="Rebb98533b0d04e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a707c88cc442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e17a7b7ed4b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721149ea240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97d1f295349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22e30d12640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2b668822142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DNB TELECOM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DNB TELECOM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03000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fond@dnb.no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www.dnb.no/fond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981 908 600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