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84a74597d548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820d1697b94cb9"/>
  </p:sldMasterIdLst>
  <p:sldIdLst>
    <p:sldId xmlns:r="http://schemas.openxmlformats.org/officeDocument/2006/relationships" id="256" r:id="Rb92b5fba4be24aa4"/>
    <p:sldId xmlns:r="http://schemas.openxmlformats.org/officeDocument/2006/relationships" id="257" r:id="R2447d426264d46ab"/>
    <p:sldId xmlns:r="http://schemas.openxmlformats.org/officeDocument/2006/relationships" id="258" r:id="R3dd3e799fc964af3"/>
    <p:sldId xmlns:r="http://schemas.openxmlformats.org/officeDocument/2006/relationships" id="259" r:id="R310f72a371b24d8e"/>
    <p:sldId xmlns:r="http://schemas.openxmlformats.org/officeDocument/2006/relationships" id="260" r:id="Rc5fb122431054a05"/>
    <p:sldId xmlns:r="http://schemas.openxmlformats.org/officeDocument/2006/relationships" id="261" r:id="Rfe6441f32dab4502"/>
    <p:sldId xmlns:r="http://schemas.openxmlformats.org/officeDocument/2006/relationships" id="262" r:id="Rc7b66c1482e943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820d1697b94cb9" /><Relationship Type="http://schemas.openxmlformats.org/officeDocument/2006/relationships/slide" Target="/ppt/slides/slide1.xml" Id="Rb92b5fba4be24aa4" /><Relationship Type="http://schemas.openxmlformats.org/officeDocument/2006/relationships/slide" Target="/ppt/slides/slide2.xml" Id="R2447d426264d46ab" /><Relationship Type="http://schemas.openxmlformats.org/officeDocument/2006/relationships/slide" Target="/ppt/slides/slide3.xml" Id="R3dd3e799fc964af3" /><Relationship Type="http://schemas.openxmlformats.org/officeDocument/2006/relationships/slide" Target="/ppt/slides/slide4.xml" Id="R310f72a371b24d8e" /><Relationship Type="http://schemas.openxmlformats.org/officeDocument/2006/relationships/slide" Target="/ppt/slides/slide5.xml" Id="Rc5fb122431054a05" /><Relationship Type="http://schemas.openxmlformats.org/officeDocument/2006/relationships/slide" Target="/ppt/slides/slide6.xml" Id="Rfe6441f32dab4502" /><Relationship Type="http://schemas.openxmlformats.org/officeDocument/2006/relationships/slide" Target="/ppt/slides/slide7.xml" Id="Rc7b66c1482e943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09604e9bfc4c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f8a851e6334efb" /><Relationship Type="http://schemas.openxmlformats.org/officeDocument/2006/relationships/theme" Target="/ppt/slideMasters/theme/theme1.xml" Id="Rd816265c10044d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f8a851e6334e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5675c9846746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7685301dfa46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c4ad2d0e1246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c47937618047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e2a111e5d541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c272b848dc4e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d23f9a63bd47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ALLIANCE VENTURE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ALLIANCE VENTURE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ALLIANCE VENTURE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ALLIANCE VENTURE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ALLIANCE VENTURE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ALLIANCE VENTURE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898 457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898 457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ALLIANCE VENTURE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HABER AS  –  26,7 %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BEAR AND BULL AS  –  23,0 %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ASSET MANAGEMENT PARTNERS  –  12,1 %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STAFF-GRUPPEN AS  –  12,1 %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ALLIANCE VENTURE AS  –  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NEW MEDIA SCIENCE AS  –  6,9 %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ALLIANCE VENTURE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41B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94 40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hareid@allianceventure.com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www.allianceventure.com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982 173 213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ALLIANCE VENTURE AS</a:t>
            </a:r>
          </a:p>
        </p:txBody>
      </p:sp>
    </p:spTree>
  </p:cSld>
  <p:clrMapOvr>
    <a:masterClrMapping xmlns:a="http://schemas.openxmlformats.org/drawingml/2006/main"/>
  </p:clrMapOvr>
</p:sld>
</file>